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showOutlineIcons="0">
    <p:restoredLeft sz="15575" autoAdjust="0"/>
    <p:restoredTop sz="74204" autoAdjust="0"/>
  </p:normalViewPr>
  <p:slideViewPr>
    <p:cSldViewPr>
      <p:cViewPr varScale="1">
        <p:scale>
          <a:sx n="57" d="100"/>
          <a:sy n="57" d="100"/>
        </p:scale>
        <p:origin x="-96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tableStyles" Target="tableStyles.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7" name=""/>
        <p:cNvGrpSpPr/>
        <p:nvPr/>
      </p:nvGrpSpPr>
      <p:grpSpPr>
        <a:xfrm>
          <a:off x="0" y="0"/>
          <a:ext cx="0" cy="0"/>
          <a:chOff x="0" y="0"/>
          <a:chExt cx="0" cy="0"/>
        </a:xfrm>
      </p:grpSpPr>
      <p:sp>
        <p:nvSpPr>
          <p:cNvPr id="1048715"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716"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9C7738BE-21A5-4B97-8B13-5D92D84FCDCE}" type="datetimeFigureOut">
              <a:rPr lang="en-US" smtClean="0"/>
              <a:t>23-Oct-20</a:t>
            </a:fld>
            <a:endParaRPr lang="en-US"/>
          </a:p>
        </p:txBody>
      </p:sp>
      <p:sp>
        <p:nvSpPr>
          <p:cNvPr id="1048717"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718" name="Notes Placeholder 4"/>
          <p:cNvSpPr>
            <a:spLocks noGrp="1"/>
          </p:cNvSpPr>
          <p:nvPr>
            <p:ph type="body" sz="quarter" idx="3"/>
          </p:nvPr>
        </p:nvSpPr>
        <p:spPr>
          <a:xfrm>
            <a:off x="685800" y="4343400"/>
            <a:ext cx="5486400" cy="41148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9"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720"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8FB1759D-67A7-4BDB-A4E6-1DD39059B9F1}"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9" name="Slide Image Placeholder 1"/>
          <p:cNvSpPr>
            <a:spLocks noChangeAspect="1" noRot="1" noGrp="1"/>
          </p:cNvSpPr>
          <p:nvPr>
            <p:ph type="sldImg"/>
          </p:nvPr>
        </p:nvSpPr>
        <p:spPr/>
      </p:sp>
      <p:sp>
        <p:nvSpPr>
          <p:cNvPr id="104860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 first step of the policy making process involves the identification of issues and turning these issues into</a:t>
            </a:r>
            <a:r>
              <a:rPr baseline="0" dirty="0" lang="en-US" smtClean="0">
                <a:latin typeface="Times New Roman" pitchFamily="18" charset="0"/>
                <a:cs typeface="Times New Roman" pitchFamily="18" charset="0"/>
              </a:rPr>
              <a:t> agendas for policymaking bodies. Not all issues move into public policy. The power of a group in question can affect whether an issue moves onto the policy agenda. For example, a problem encountered by a major political player can move onto the policy agenda than a problem encountered by a small interest group without influence. Also, significant events can trigger </a:t>
            </a:r>
            <a:r>
              <a:rPr baseline="0" dirty="0" lang="en-US" smtClean="0">
                <a:latin typeface="Times New Roman" pitchFamily="18" charset="0"/>
                <a:cs typeface="Times New Roman" pitchFamily="18" charset="0"/>
              </a:rPr>
              <a:t>policies (</a:t>
            </a:r>
            <a:r>
              <a:rPr baseline="0" dirty="0" lang="en-US" err="1" smtClean="0">
                <a:latin typeface="Times New Roman" pitchFamily="18" charset="0"/>
                <a:cs typeface="Times New Roman" pitchFamily="18" charset="0"/>
              </a:rPr>
              <a:t>Birkland</a:t>
            </a:r>
            <a:r>
              <a:rPr baseline="0" dirty="0" lang="en-US" smtClean="0">
                <a:latin typeface="Times New Roman" pitchFamily="18" charset="0"/>
                <a:cs typeface="Times New Roman" pitchFamily="18" charset="0"/>
              </a:rPr>
              <a:t>, 2019). </a:t>
            </a:r>
            <a:r>
              <a:rPr baseline="0" dirty="0" lang="en-US" smtClean="0">
                <a:latin typeface="Times New Roman" pitchFamily="18" charset="0"/>
                <a:cs typeface="Times New Roman" pitchFamily="18" charset="0"/>
              </a:rPr>
              <a:t>For example, the 9/11 attack brought terrorism, national security, and weapons of mass destruction to the forefront of the national and international policy agendas. The second step of policy process is the formation stage where solutions to the identified problems are argued. For example, the issue of traffic safety has been solved by various policies throughout time. More highways were built in the 1950s to solve the problem. Safer cars were required in the 1960s. </a:t>
            </a:r>
            <a:endParaRPr dirty="0" lang="en-US">
              <a:latin typeface="Times New Roman" pitchFamily="18" charset="0"/>
              <a:cs typeface="Times New Roman" pitchFamily="18" charset="0"/>
            </a:endParaRPr>
          </a:p>
        </p:txBody>
      </p:sp>
      <p:sp>
        <p:nvSpPr>
          <p:cNvPr id="1048601" name="Slide Number Placeholder 3"/>
          <p:cNvSpPr>
            <a:spLocks noGrp="1"/>
          </p:cNvSpPr>
          <p:nvPr>
            <p:ph type="sldNum" sz="quarter" idx="10"/>
          </p:nvPr>
        </p:nvSpPr>
        <p:spPr/>
        <p:txBody>
          <a:bodyPr/>
          <a:p>
            <a:fld id="{8FB1759D-67A7-4BDB-A4E6-1DD39059B9F1}"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4" name="Slide Image Placeholder 1"/>
          <p:cNvSpPr>
            <a:spLocks noChangeAspect="1" noRot="1" noGrp="1"/>
          </p:cNvSpPr>
          <p:nvPr>
            <p:ph type="sldImg"/>
          </p:nvPr>
        </p:nvSpPr>
        <p:spPr/>
      </p:sp>
      <p:sp>
        <p:nvSpPr>
          <p:cNvPr id="104860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a:t>
            </a:r>
            <a:r>
              <a:rPr baseline="0" dirty="0" lang="en-US" smtClean="0">
                <a:latin typeface="Times New Roman" pitchFamily="18" charset="0"/>
                <a:cs typeface="Times New Roman" pitchFamily="18" charset="0"/>
              </a:rPr>
              <a:t> third stage of policy process is policy adoption. At this stage, policies are adopted by relevant government institutions in order to be put into </a:t>
            </a:r>
            <a:r>
              <a:rPr baseline="0" dirty="0" lang="en-US" smtClean="0">
                <a:latin typeface="Times New Roman" pitchFamily="18" charset="0"/>
                <a:cs typeface="Times New Roman" pitchFamily="18" charset="0"/>
              </a:rPr>
              <a:t>effect (</a:t>
            </a:r>
            <a:r>
              <a:rPr baseline="0" dirty="0" lang="en-US" err="1" smtClean="0">
                <a:latin typeface="Times New Roman" pitchFamily="18" charset="0"/>
                <a:cs typeface="Times New Roman" pitchFamily="18" charset="0"/>
              </a:rPr>
              <a:t>Birkland</a:t>
            </a:r>
            <a:r>
              <a:rPr baseline="0" dirty="0" lang="en-US" smtClean="0">
                <a:latin typeface="Times New Roman" pitchFamily="18" charset="0"/>
                <a:cs typeface="Times New Roman" pitchFamily="18" charset="0"/>
              </a:rPr>
              <a:t>, 2019). </a:t>
            </a:r>
            <a:r>
              <a:rPr baseline="0" dirty="0" lang="en-US" smtClean="0">
                <a:latin typeface="Times New Roman" pitchFamily="18" charset="0"/>
                <a:cs typeface="Times New Roman" pitchFamily="18" charset="0"/>
              </a:rPr>
              <a:t>Adoption can be affected by different factors. For example, influential interest groups can use their political influence to determine what policies are adopted. Also, the media can play a fundamental role in policy adoption. When the media displays a favorable bias, it can enhance a policy proposal’s likelihood of adoption. On the other hand, an unfavorable media bias may undermine a policy proposal. For instance, unfavorable media coverage undermined the George W. Bush administration's proposals to change social security. Also of importance to note is that governors or mayors can adopt policies to steer change on a state or local level but the president has the sole responsibility of determining what polices are adopted on a nationwide level. The fourth stage is policy implementation. This is where adopted policies are put into effect.   </a:t>
            </a:r>
            <a:endParaRPr dirty="0" lang="en-US">
              <a:latin typeface="Times New Roman" pitchFamily="18" charset="0"/>
              <a:cs typeface="Times New Roman" pitchFamily="18" charset="0"/>
            </a:endParaRPr>
          </a:p>
        </p:txBody>
      </p:sp>
      <p:sp>
        <p:nvSpPr>
          <p:cNvPr id="1048606" name="Slide Number Placeholder 3"/>
          <p:cNvSpPr>
            <a:spLocks noGrp="1"/>
          </p:cNvSpPr>
          <p:nvPr>
            <p:ph type="sldNum" sz="quarter" idx="10"/>
          </p:nvPr>
        </p:nvSpPr>
        <p:spPr/>
        <p:txBody>
          <a:bodyPr/>
          <a:p>
            <a:fld id="{8FB1759D-67A7-4BDB-A4E6-1DD39059B9F1}"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9" name="Slide Image Placeholder 1"/>
          <p:cNvSpPr>
            <a:spLocks noChangeAspect="1" noRot="1" noGrp="1"/>
          </p:cNvSpPr>
          <p:nvPr>
            <p:ph type="sldImg"/>
          </p:nvPr>
        </p:nvSpPr>
        <p:spPr/>
      </p:sp>
      <p:sp>
        <p:nvSpPr>
          <p:cNvPr id="1048610" name="Notes Placeholder 2"/>
          <p:cNvSpPr>
            <a:spLocks noGrp="1"/>
          </p:cNvSpPr>
          <p:nvPr>
            <p:ph type="body" idx="1"/>
          </p:nvPr>
        </p:nvSpPr>
        <p:spPr/>
        <p:txBody>
          <a:bodyPr>
            <a:normAutofit/>
          </a:bodyPr>
          <a:p>
            <a:r>
              <a:rPr dirty="0" lang="en-US" smtClean="0"/>
              <a:t>The fifth stage of policy process is policy</a:t>
            </a:r>
            <a:r>
              <a:rPr baseline="0" dirty="0" lang="en-US" smtClean="0"/>
              <a:t> evaluation. This is where policy makers conduct evaluations to determine if the policies they create are effective in achieving their </a:t>
            </a:r>
            <a:r>
              <a:rPr baseline="0" dirty="0" lang="en-US" smtClean="0"/>
              <a:t>goals (</a:t>
            </a:r>
            <a:r>
              <a:rPr baseline="0" dirty="0" lang="en-US" err="1" smtClean="0"/>
              <a:t>Birkland</a:t>
            </a:r>
            <a:r>
              <a:rPr baseline="0" dirty="0" lang="en-US" smtClean="0"/>
              <a:t>, 2019). </a:t>
            </a:r>
            <a:r>
              <a:rPr baseline="0" dirty="0" lang="en-US" smtClean="0"/>
              <a:t>When determining this, they must consider how to evaluate the outcomes effectively and how to measure the outcomes. There are also standards to consider when evaluating policies. Policies may be evaluated through getting honest feedback from those impacted by the policies. Formal research can be a useful tool in getting evidence regarding to the effectiveness of policies. The last step of policy process involves the gauging of the relevancy and use of implemented policies to determine if the policies can continue, amended or terminated. This often occurs when policy makers shift goals, priorities, or beliefs. This helps policy makers address emerging challenges to guarantee the effectiveness of policies.   </a:t>
            </a:r>
            <a:endParaRPr dirty="0" lang="en-US"/>
          </a:p>
        </p:txBody>
      </p:sp>
      <p:sp>
        <p:nvSpPr>
          <p:cNvPr id="1048611" name="Slide Number Placeholder 3"/>
          <p:cNvSpPr>
            <a:spLocks noGrp="1"/>
          </p:cNvSpPr>
          <p:nvPr>
            <p:ph type="sldNum" sz="quarter" idx="10"/>
          </p:nvPr>
        </p:nvSpPr>
        <p:spPr/>
        <p:txBody>
          <a:bodyPr/>
          <a:p>
            <a:fld id="{8FB1759D-67A7-4BDB-A4E6-1DD39059B9F1}"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4" name="Slide Image Placeholder 1"/>
          <p:cNvSpPr>
            <a:spLocks noChangeAspect="1" noRot="1" noGrp="1"/>
          </p:cNvSpPr>
          <p:nvPr>
            <p:ph type="sldImg"/>
          </p:nvPr>
        </p:nvSpPr>
        <p:spPr/>
      </p:sp>
      <p:sp>
        <p:nvSpPr>
          <p:cNvPr id="104861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Studies</a:t>
            </a:r>
            <a:r>
              <a:rPr baseline="0" dirty="0" lang="en-US" smtClean="0">
                <a:latin typeface="Times New Roman" pitchFamily="18" charset="0"/>
                <a:cs typeface="Times New Roman" pitchFamily="18" charset="0"/>
              </a:rPr>
              <a:t> of decision-making in public policy may be conceived as three distinct ages of theory building and testing. The first was the classic period of studies of decision-making and rationality. This was a period when key terms were defined. Debates took place about the nature of decision-making and the extent to which full information prevails. This is a period in time when the rational model, </a:t>
            </a:r>
            <a:r>
              <a:rPr baseline="0" dirty="0" lang="en-US" err="1" smtClean="0">
                <a:latin typeface="Times New Roman" pitchFamily="18" charset="0"/>
                <a:cs typeface="Times New Roman" pitchFamily="18" charset="0"/>
              </a:rPr>
              <a:t>incrementalism</a:t>
            </a:r>
            <a:r>
              <a:rPr baseline="0" dirty="0" lang="en-US" smtClean="0">
                <a:latin typeface="Times New Roman" pitchFamily="18" charset="0"/>
                <a:cs typeface="Times New Roman" pitchFamily="18" charset="0"/>
              </a:rPr>
              <a:t>, among others were elaborated. These studies influenced contemporary work in the field, such as budgeting. These studies lay a foundation for understanding decision-making in policy sectors. Moreover, the literature of policy outputs stressed the role of institutions and decision-making procedures. Hofferbert’s funnel model of policy change was perhaps the most important theory, which shows how institutions and actors filter underlying social forces when making policy. This model set stage for today’s approach of agenda-setting approach.   </a:t>
            </a:r>
            <a:endParaRPr dirty="0" lang="en-US">
              <a:latin typeface="Times New Roman" pitchFamily="18" charset="0"/>
              <a:cs typeface="Times New Roman" pitchFamily="18" charset="0"/>
            </a:endParaRPr>
          </a:p>
        </p:txBody>
      </p:sp>
      <p:sp>
        <p:nvSpPr>
          <p:cNvPr id="1048616" name="Slide Number Placeholder 3"/>
          <p:cNvSpPr>
            <a:spLocks noGrp="1"/>
          </p:cNvSpPr>
          <p:nvPr>
            <p:ph type="sldNum" sz="quarter" idx="10"/>
          </p:nvPr>
        </p:nvSpPr>
        <p:spPr/>
        <p:txBody>
          <a:bodyPr/>
          <a:p>
            <a:fld id="{8FB1759D-67A7-4BDB-A4E6-1DD39059B9F1}"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9" name="Slide Image Placeholder 1"/>
          <p:cNvSpPr>
            <a:spLocks noChangeAspect="1" noRot="1" noGrp="1"/>
          </p:cNvSpPr>
          <p:nvPr>
            <p:ph type="sldImg"/>
          </p:nvPr>
        </p:nvSpPr>
        <p:spPr/>
      </p:sp>
      <p:sp>
        <p:nvSpPr>
          <p:cNvPr id="104862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 underlying theme during this period</a:t>
            </a:r>
            <a:r>
              <a:rPr baseline="0" dirty="0" lang="en-US" smtClean="0">
                <a:latin typeface="Times New Roman" pitchFamily="18" charset="0"/>
                <a:cs typeface="Times New Roman" pitchFamily="18" charset="0"/>
              </a:rPr>
              <a:t> back in the 1990s is that change and variation emerges from the interaction of multiple factors, in particular from the salience of </a:t>
            </a:r>
            <a:r>
              <a:rPr baseline="0" dirty="0" lang="en-US" smtClean="0">
                <a:latin typeface="Times New Roman" pitchFamily="18" charset="0"/>
                <a:cs typeface="Times New Roman" pitchFamily="18" charset="0"/>
              </a:rPr>
              <a:t>ideas (Sabatier, 2014). </a:t>
            </a:r>
            <a:r>
              <a:rPr baseline="0" dirty="0" lang="en-US" smtClean="0">
                <a:latin typeface="Times New Roman" pitchFamily="18" charset="0"/>
                <a:cs typeface="Times New Roman" pitchFamily="18" charset="0"/>
              </a:rPr>
              <a:t>Scholars became more alert to the way in the policy agenda is constituted by new ideas and arguments, such as a new concept about the environment, or new evidence about the effects of certain human behaviors like use of tobacco, from which rapid shifts in policy can result. The theories highlighted in this stage set the stage to explain policy making. They are analyze the influence of ideas, institutions and interests in policy making. Therefore, they offer an account of the complex interactions between these multiple factors. The theories utilize concepts to represent these influences such as advocacy coalition, policy window or punctuated equilibrium. The theories analyzed also set the stage for further understanding of how public policy is implemented.   </a:t>
            </a:r>
            <a:endParaRPr dirty="0" lang="en-US">
              <a:latin typeface="Times New Roman" pitchFamily="18" charset="0"/>
              <a:cs typeface="Times New Roman" pitchFamily="18" charset="0"/>
            </a:endParaRPr>
          </a:p>
        </p:txBody>
      </p:sp>
      <p:sp>
        <p:nvSpPr>
          <p:cNvPr id="1048621" name="Slide Number Placeholder 3"/>
          <p:cNvSpPr>
            <a:spLocks noGrp="1"/>
          </p:cNvSpPr>
          <p:nvPr>
            <p:ph type="sldNum" sz="quarter" idx="10"/>
          </p:nvPr>
        </p:nvSpPr>
        <p:spPr/>
        <p:txBody>
          <a:bodyPr/>
          <a:p>
            <a:fld id="{8FB1759D-67A7-4BDB-A4E6-1DD39059B9F1}"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4" name="Slide Image Placeholder 1"/>
          <p:cNvSpPr>
            <a:spLocks noChangeAspect="1" noRot="1" noGrp="1"/>
          </p:cNvSpPr>
          <p:nvPr>
            <p:ph type="sldImg"/>
          </p:nvPr>
        </p:nvSpPr>
        <p:spPr/>
      </p:sp>
      <p:sp>
        <p:nvSpPr>
          <p:cNvPr id="1048625" name="Notes Placeholder 2"/>
          <p:cNvSpPr>
            <a:spLocks noGrp="1"/>
          </p:cNvSpPr>
          <p:nvPr>
            <p:ph type="body" idx="1"/>
          </p:nvPr>
        </p:nvSpPr>
        <p:spPr/>
        <p:txBody>
          <a:bodyPr>
            <a:normAutofit/>
          </a:bodyPr>
          <a:p>
            <a:r>
              <a:rPr dirty="0" lang="en-US" smtClean="0"/>
              <a:t>This is also an important</a:t>
            </a:r>
            <a:r>
              <a:rPr baseline="0" dirty="0" lang="en-US" smtClean="0"/>
              <a:t> era of theories that have shaped today’s policy making process. The age of political economy shapes  the idea of the role of political institutions in the policy making process. It is evident that politics is intertwined with public policy. This implies that politics occasionally shapes the policies that are enacted in the public domain. Politicians can play as interest groups in influencing ideas for policy change. They can also support policies that are oriented at satisfying their personal interests. This theoretical work is also interested in change and stability through policies. Simply put, policies are meant to champion for change and thus bring stability. Policy activism is also a key aspect under this theoretical framework. Policy activism is meant to ensure people in society have a say about the kind of policies that public administrators should enact for the good of society.   </a:t>
            </a:r>
            <a:endParaRPr dirty="0" lang="en-US"/>
          </a:p>
        </p:txBody>
      </p:sp>
      <p:sp>
        <p:nvSpPr>
          <p:cNvPr id="1048626" name="Slide Number Placeholder 3"/>
          <p:cNvSpPr>
            <a:spLocks noGrp="1"/>
          </p:cNvSpPr>
          <p:nvPr>
            <p:ph type="sldNum" sz="quarter" idx="10"/>
          </p:nvPr>
        </p:nvSpPr>
        <p:spPr/>
        <p:txBody>
          <a:bodyPr/>
          <a:p>
            <a:fld id="{8FB1759D-67A7-4BDB-A4E6-1DD39059B9F1}"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29" name="Slide Image Placeholder 1"/>
          <p:cNvSpPr>
            <a:spLocks noChangeAspect="1" noRot="1" noGrp="1"/>
          </p:cNvSpPr>
          <p:nvPr>
            <p:ph type="sldImg"/>
          </p:nvPr>
        </p:nvSpPr>
        <p:spPr/>
      </p:sp>
      <p:sp>
        <p:nvSpPr>
          <p:cNvPr id="104863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Political</a:t>
            </a:r>
            <a:r>
              <a:rPr baseline="0" dirty="0" lang="en-US" smtClean="0">
                <a:latin typeface="Times New Roman" pitchFamily="18" charset="0"/>
                <a:cs typeface="Times New Roman" pitchFamily="18" charset="0"/>
              </a:rPr>
              <a:t> scientists are a part researcher, part analyst, and part forecaster. They use their expertise to understand how policies and laws affect government, business and people. Political scientists analyze history and monitor current affairs to predict </a:t>
            </a:r>
            <a:r>
              <a:rPr baseline="0" dirty="0" lang="en-US" smtClean="0">
                <a:latin typeface="Times New Roman" pitchFamily="18" charset="0"/>
                <a:cs typeface="Times New Roman" pitchFamily="18" charset="0"/>
              </a:rPr>
              <a:t>trends (</a:t>
            </a:r>
            <a:r>
              <a:rPr baseline="0" dirty="0" lang="en-US" err="1" smtClean="0">
                <a:latin typeface="Times New Roman" pitchFamily="18" charset="0"/>
                <a:cs typeface="Times New Roman" pitchFamily="18" charset="0"/>
              </a:rPr>
              <a:t>Kweit</a:t>
            </a:r>
            <a:r>
              <a:rPr baseline="0" dirty="0" lang="en-US" smtClean="0">
                <a:latin typeface="Times New Roman" pitchFamily="18" charset="0"/>
                <a:cs typeface="Times New Roman" pitchFamily="18" charset="0"/>
              </a:rPr>
              <a:t>, 1984). </a:t>
            </a:r>
            <a:r>
              <a:rPr baseline="0" dirty="0" lang="en-US" smtClean="0">
                <a:latin typeface="Times New Roman" pitchFamily="18" charset="0"/>
                <a:cs typeface="Times New Roman" pitchFamily="18" charset="0"/>
              </a:rPr>
              <a:t>They study institutions of government, laws, political processes, and political issues, public opinion and political parties which is crucial in shaping public policy. They provide insights on international relations and economy thus helping shape public policy. Besides, political scientists influence political decisions whereby they forecast political trends in society. Political scientists have played a major role in forecasting the political field and thus impacting on the enacting of policies in the political arena. And therefore, their views in the political field which cannot be separated from public policy cannot be ignored. In fact, they work in the shadows of political leaders, who mostly impact the public policy process. </a:t>
            </a:r>
            <a:endParaRPr dirty="0" lang="en-US">
              <a:latin typeface="Times New Roman" pitchFamily="18" charset="0"/>
              <a:cs typeface="Times New Roman" pitchFamily="18" charset="0"/>
            </a:endParaRPr>
          </a:p>
        </p:txBody>
      </p:sp>
      <p:sp>
        <p:nvSpPr>
          <p:cNvPr id="1048631" name="Slide Number Placeholder 3"/>
          <p:cNvSpPr>
            <a:spLocks noGrp="1"/>
          </p:cNvSpPr>
          <p:nvPr>
            <p:ph type="sldNum" sz="quarter" idx="10"/>
          </p:nvPr>
        </p:nvSpPr>
        <p:spPr/>
        <p:txBody>
          <a:bodyPr/>
          <a:p>
            <a:fld id="{8FB1759D-67A7-4BDB-A4E6-1DD39059B9F1}"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4" name="Slide Image Placeholder 1"/>
          <p:cNvSpPr>
            <a:spLocks noChangeAspect="1" noRot="1" noGrp="1"/>
          </p:cNvSpPr>
          <p:nvPr>
            <p:ph type="sldImg"/>
          </p:nvPr>
        </p:nvSpPr>
        <p:spPr/>
      </p:sp>
      <p:sp>
        <p:nvSpPr>
          <p:cNvPr id="104863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Public administration</a:t>
            </a:r>
            <a:r>
              <a:rPr baseline="0" dirty="0" lang="en-US" smtClean="0">
                <a:latin typeface="Times New Roman" pitchFamily="18" charset="0"/>
                <a:cs typeface="Times New Roman" pitchFamily="18" charset="0"/>
              </a:rPr>
              <a:t> is involves the formulation and implementation of public policy and the examination of the strategies and choices associated with the process of policy making. These individuals oversee the formulation, development, adoption, implementation, and evaluation of public policies. Public administration therefore plays a fundamental role in shaping public policy. Public administrators has the responsibility of producing and managing public </a:t>
            </a:r>
            <a:r>
              <a:rPr baseline="0" dirty="0" lang="en-US" smtClean="0">
                <a:latin typeface="Times New Roman" pitchFamily="18" charset="0"/>
                <a:cs typeface="Times New Roman" pitchFamily="18" charset="0"/>
              </a:rPr>
              <a:t>policies (Koehn, 1983). </a:t>
            </a:r>
            <a:r>
              <a:rPr baseline="0" dirty="0" lang="en-US" smtClean="0">
                <a:latin typeface="Times New Roman" pitchFamily="18" charset="0"/>
                <a:cs typeface="Times New Roman" pitchFamily="18" charset="0"/>
              </a:rPr>
              <a:t>It is important to note that the administration of public policy is not limited to the leaders in government. In most cases, the citizens of democratic nations are mandated under the constitution to influence policy decisions by participating in activities like voting, lobbying for particular issues, petitioning, among other ways. Therefore, these individuals contribute to the collaborative endeavor to ensure that public policies work effectively for the good of all in society.     </a:t>
            </a:r>
            <a:endParaRPr dirty="0" lang="en-US">
              <a:latin typeface="Times New Roman" pitchFamily="18" charset="0"/>
              <a:cs typeface="Times New Roman" pitchFamily="18" charset="0"/>
            </a:endParaRPr>
          </a:p>
        </p:txBody>
      </p:sp>
      <p:sp>
        <p:nvSpPr>
          <p:cNvPr id="1048636" name="Slide Number Placeholder 3"/>
          <p:cNvSpPr>
            <a:spLocks noGrp="1"/>
          </p:cNvSpPr>
          <p:nvPr>
            <p:ph type="sldNum" sz="quarter" idx="10"/>
          </p:nvPr>
        </p:nvSpPr>
        <p:spPr/>
        <p:txBody>
          <a:bodyPr/>
          <a:p>
            <a:fld id="{8FB1759D-67A7-4BDB-A4E6-1DD39059B9F1}"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39" name="Slide Image Placeholder 1"/>
          <p:cNvSpPr>
            <a:spLocks noChangeAspect="1" noRot="1" noGrp="1"/>
          </p:cNvSpPr>
          <p:nvPr>
            <p:ph type="sldImg"/>
          </p:nvPr>
        </p:nvSpPr>
        <p:spPr/>
      </p:sp>
      <p:sp>
        <p:nvSpPr>
          <p:cNvPr id="104864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Scientific</a:t>
            </a:r>
            <a:r>
              <a:rPr baseline="0" dirty="0" lang="en-US" smtClean="0">
                <a:latin typeface="Times New Roman" pitchFamily="18" charset="0"/>
                <a:cs typeface="Times New Roman" pitchFamily="18" charset="0"/>
              </a:rPr>
              <a:t> research plays a crucial role in public policy process. As their name suggests, they conduct research on how the proposed policies can best serve the needs of the people to whom the policies will affect. And when they identify issues that surround the implementation of policies, they share with public administrators to find ways to address the concerns over the implementation of the policies. Also, there are many theories, models and approaches that have been developed by social and political scientists for analyzing policy making. For example, the elite theory posits that public policy is only mean to serve the interests of the elites in society neglecting the needs of the citizens. Group theory another example has it that public policy is a result of group struggle. Therefore, scientists have their own views regarding the implementation of public policy. But all of the research is aimed at ensuring the implementation of effective policies that will benefit all people in society.       </a:t>
            </a:r>
            <a:endParaRPr dirty="0" lang="en-US">
              <a:latin typeface="Times New Roman" pitchFamily="18" charset="0"/>
              <a:cs typeface="Times New Roman" pitchFamily="18" charset="0"/>
            </a:endParaRPr>
          </a:p>
        </p:txBody>
      </p:sp>
      <p:sp>
        <p:nvSpPr>
          <p:cNvPr id="1048641" name="Slide Number Placeholder 3"/>
          <p:cNvSpPr>
            <a:spLocks noGrp="1"/>
          </p:cNvSpPr>
          <p:nvPr>
            <p:ph type="sldNum" sz="quarter" idx="10"/>
          </p:nvPr>
        </p:nvSpPr>
        <p:spPr/>
        <p:txBody>
          <a:bodyPr/>
          <a:p>
            <a:fld id="{8FB1759D-67A7-4BDB-A4E6-1DD39059B9F1}"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44" name="Slide Image Placeholder 1"/>
          <p:cNvSpPr>
            <a:spLocks noChangeAspect="1" noRot="1" noGrp="1"/>
          </p:cNvSpPr>
          <p:nvPr>
            <p:ph type="sldImg"/>
          </p:nvPr>
        </p:nvSpPr>
        <p:spPr/>
      </p:sp>
      <p:sp>
        <p:nvSpPr>
          <p:cNvPr id="1048645" name="Notes Placeholder 2"/>
          <p:cNvSpPr>
            <a:spLocks noGrp="1"/>
          </p:cNvSpPr>
          <p:nvPr>
            <p:ph type="body" idx="1"/>
          </p:nvPr>
        </p:nvSpPr>
        <p:spPr/>
        <p:txBody>
          <a:bodyPr>
            <a:normAutofit/>
          </a:bodyPr>
          <a:p>
            <a:r>
              <a:rPr dirty="0" lang="en-US" smtClean="0"/>
              <a:t>One type of public process enhancement</a:t>
            </a:r>
            <a:r>
              <a:rPr baseline="0" dirty="0" lang="en-US" smtClean="0"/>
              <a:t> I envision occurring over the 10-20-year period is states tightening their security measures. Today, terrorism continues to threaten many parts of the world. And it is evident that terrorists will continue to pose a threat to the world’s security in future. And this is why not only America but also other nations across the world are enacting tight policies to address tackle this problem. Nations across the world will continue to discuss on robust policies to tackle security issues. In addition, I envision enhancements in public policies aimed at ensuring a more business-friendly environment. Advanced technology today is making it easier for people to do business across the borders. And therefore, more countries are opening up their borders to allow people to conduct business. Therefore, policies will be geared towards opening up borders for enhanced business operations. And for this reason, governments as well as citizens will spend heavily to support expanding economies.       </a:t>
            </a:r>
            <a:endParaRPr dirty="0" lang="en-US"/>
          </a:p>
        </p:txBody>
      </p:sp>
      <p:sp>
        <p:nvSpPr>
          <p:cNvPr id="1048646" name="Slide Number Placeholder 3"/>
          <p:cNvSpPr>
            <a:spLocks noGrp="1"/>
          </p:cNvSpPr>
          <p:nvPr>
            <p:ph type="sldNum" sz="quarter" idx="10"/>
          </p:nvPr>
        </p:nvSpPr>
        <p:spPr/>
        <p:txBody>
          <a:bodyPr/>
          <a:p>
            <a:fld id="{8FB1759D-67A7-4BDB-A4E6-1DD39059B9F1}"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49" name="Slide Image Placeholder 1"/>
          <p:cNvSpPr>
            <a:spLocks noChangeAspect="1" noRot="1" noGrp="1"/>
          </p:cNvSpPr>
          <p:nvPr>
            <p:ph type="sldImg"/>
          </p:nvPr>
        </p:nvSpPr>
        <p:spPr/>
      </p:sp>
      <p:sp>
        <p:nvSpPr>
          <p:cNvPr id="104865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Technological,</a:t>
            </a:r>
            <a:r>
              <a:rPr baseline="0" dirty="0" lang="en-US" smtClean="0">
                <a:latin typeface="Times New Roman" pitchFamily="18" charset="0"/>
                <a:cs typeface="Times New Roman" pitchFamily="18" charset="0"/>
              </a:rPr>
              <a:t> economic, environmental and social trends will continue affecting a large number of people at least for the next 20 years and thus will be the critical drivers of policy changes. It is with no doubt that a factor like technology will influence policy making. Technology is being integrated in every aspect life. And therefore, experts it is will beneficial to include technology experts such as computer scientists, social scientists and many others in the policy making process. Social-economic drivers such as the issue of climate change will continue to influence decision-making in public administration. It is with no doubt that global warming is an issues of concern today and in future. As global warming continues, the public will be called into action to enact policies that address the challenge as it progresses. This also addresses the issue of environmental constraints where the need for things like clean sources of energy will shape policies in the near future.  </a:t>
            </a:r>
            <a:endParaRPr dirty="0" lang="en-US">
              <a:latin typeface="Times New Roman" pitchFamily="18" charset="0"/>
              <a:cs typeface="Times New Roman" pitchFamily="18" charset="0"/>
            </a:endParaRPr>
          </a:p>
        </p:txBody>
      </p:sp>
      <p:sp>
        <p:nvSpPr>
          <p:cNvPr id="1048651" name="Slide Number Placeholder 3"/>
          <p:cNvSpPr>
            <a:spLocks noGrp="1"/>
          </p:cNvSpPr>
          <p:nvPr>
            <p:ph type="sldNum" sz="quarter" idx="10"/>
          </p:nvPr>
        </p:nvSpPr>
        <p:spPr/>
        <p:txBody>
          <a:bodyPr/>
          <a:p>
            <a:fld id="{8FB1759D-67A7-4BDB-A4E6-1DD39059B9F1}"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54" name="Slide Image Placeholder 1"/>
          <p:cNvSpPr>
            <a:spLocks noChangeAspect="1" noRot="1" noGrp="1"/>
          </p:cNvSpPr>
          <p:nvPr>
            <p:ph type="sldImg"/>
          </p:nvPr>
        </p:nvSpPr>
        <p:spPr/>
      </p:sp>
      <p:sp>
        <p:nvSpPr>
          <p:cNvPr id="1048655" name="Notes Placeholder 2"/>
          <p:cNvSpPr>
            <a:spLocks noGrp="1"/>
          </p:cNvSpPr>
          <p:nvPr>
            <p:ph type="body" idx="1"/>
          </p:nvPr>
        </p:nvSpPr>
        <p:spPr/>
        <p:txBody>
          <a:bodyPr>
            <a:normAutofit fontScale="92500"/>
          </a:bodyPr>
          <a:p>
            <a:pPr>
              <a:lnSpc>
                <a:spcPct val="200000"/>
              </a:lnSpc>
            </a:pPr>
            <a:r>
              <a:rPr dirty="0" lang="en-US" smtClean="0"/>
              <a:t>The process of realizing a public policy is aimed at </a:t>
            </a:r>
            <a:r>
              <a:rPr baseline="0" dirty="0" lang="en-US" smtClean="0">
                <a:latin typeface="Times New Roman" pitchFamily="18" charset="0"/>
                <a:cs typeface="Times New Roman" pitchFamily="18" charset="0"/>
              </a:rPr>
              <a:t>the formulation, development, adoption, implementation, and evaluation of public policies. This process is crucial because it champions for policies that are meant to ensure the better functioning of systems of government. The main steps of public policy process include: </a:t>
            </a:r>
            <a:r>
              <a:rPr dirty="0" sz="1200" kern="1200" lang="en-US" smtClean="0">
                <a:solidFill>
                  <a:schemeClr val="tx1"/>
                </a:solidFill>
                <a:latin typeface="+mn-lt"/>
                <a:ea typeface="+mn-ea"/>
                <a:cs typeface="+mn-cs"/>
              </a:rPr>
              <a:t>Issue identification and agenda building, Policy Formation,</a:t>
            </a:r>
            <a:r>
              <a:rPr baseline="0" dirty="0" sz="1200" kern="1200" lang="en-US" smtClean="0">
                <a:solidFill>
                  <a:schemeClr val="tx1"/>
                </a:solidFill>
                <a:latin typeface="+mn-lt"/>
                <a:ea typeface="+mn-ea"/>
                <a:cs typeface="+mn-cs"/>
              </a:rPr>
              <a:t> </a:t>
            </a:r>
            <a:r>
              <a:rPr dirty="0" sz="1200" kern="1200" lang="en-US" smtClean="0">
                <a:solidFill>
                  <a:schemeClr val="tx1"/>
                </a:solidFill>
                <a:latin typeface="+mn-lt"/>
                <a:ea typeface="+mn-ea"/>
                <a:cs typeface="+mn-cs"/>
              </a:rPr>
              <a:t>Policy Adoption,</a:t>
            </a:r>
            <a:r>
              <a:rPr baseline="0" dirty="0" sz="1200" kern="1200" lang="en-US" smtClean="0">
                <a:solidFill>
                  <a:schemeClr val="tx1"/>
                </a:solidFill>
                <a:latin typeface="+mn-lt"/>
                <a:ea typeface="+mn-ea"/>
                <a:cs typeface="+mn-cs"/>
              </a:rPr>
              <a:t> </a:t>
            </a:r>
            <a:r>
              <a:rPr dirty="0" sz="1200" kern="1200" lang="en-US" smtClean="0">
                <a:solidFill>
                  <a:schemeClr val="tx1"/>
                </a:solidFill>
                <a:latin typeface="+mn-lt"/>
                <a:ea typeface="+mn-ea"/>
                <a:cs typeface="+mn-cs"/>
              </a:rPr>
              <a:t>Policy Evaluation,</a:t>
            </a:r>
            <a:r>
              <a:rPr baseline="0" dirty="0" sz="1200" kern="1200" lang="en-US" smtClean="0">
                <a:solidFill>
                  <a:schemeClr val="tx1"/>
                </a:solidFill>
                <a:latin typeface="+mn-lt"/>
                <a:ea typeface="+mn-ea"/>
                <a:cs typeface="+mn-cs"/>
              </a:rPr>
              <a:t> and</a:t>
            </a:r>
            <a:r>
              <a:rPr dirty="0" sz="1200" kern="1200" lang="en-US" smtClean="0">
                <a:solidFill>
                  <a:schemeClr val="tx1"/>
                </a:solidFill>
                <a:latin typeface="+mn-lt"/>
                <a:ea typeface="+mn-ea"/>
                <a:cs typeface="+mn-cs"/>
              </a:rPr>
              <a:t> Policy Maintenance, succession or Termination. It is also important</a:t>
            </a:r>
            <a:r>
              <a:rPr baseline="0" dirty="0" sz="1200" kern="1200" lang="en-US" smtClean="0">
                <a:solidFill>
                  <a:schemeClr val="tx1"/>
                </a:solidFill>
                <a:latin typeface="+mn-lt"/>
                <a:ea typeface="+mn-ea"/>
                <a:cs typeface="+mn-cs"/>
              </a:rPr>
              <a:t> to note that there are various theories that explain the public policy process. These theories basically lay the background of today’s public policy processes. </a:t>
            </a:r>
            <a:r>
              <a:rPr dirty="0" lang="en-US" smtClean="0">
                <a:latin typeface="Times New Roman" pitchFamily="18" charset="0"/>
                <a:cs typeface="Times New Roman" pitchFamily="18" charset="0"/>
              </a:rPr>
              <a:t>The Classic Works</a:t>
            </a:r>
            <a:r>
              <a:rPr baseline="0" dirty="0" lang="en-US" smtClean="0">
                <a:latin typeface="Times New Roman" pitchFamily="18" charset="0"/>
                <a:cs typeface="Times New Roman" pitchFamily="18" charset="0"/>
              </a:rPr>
              <a:t> is b</a:t>
            </a:r>
            <a:r>
              <a:rPr dirty="0" lang="en-US" smtClean="0">
                <a:latin typeface="Times New Roman" pitchFamily="18" charset="0"/>
                <a:cs typeface="Times New Roman" pitchFamily="18" charset="0"/>
              </a:rPr>
              <a:t>ased on observing slow changes and standard operating procedures</a:t>
            </a:r>
            <a:r>
              <a:rPr baseline="0" dirty="0" lang="en-US" smtClean="0">
                <a:latin typeface="Times New Roman" pitchFamily="18" charset="0"/>
                <a:cs typeface="Times New Roman" pitchFamily="18" charset="0"/>
              </a:rPr>
              <a:t>. </a:t>
            </a:r>
            <a:r>
              <a:rPr dirty="0" lang="en-US" smtClean="0">
                <a:latin typeface="Times New Roman" pitchFamily="18" charset="0"/>
                <a:cs typeface="Times New Roman" pitchFamily="18" charset="0"/>
              </a:rPr>
              <a:t>Hofferbert’s funnel model explains today agenda</a:t>
            </a:r>
            <a:r>
              <a:rPr baseline="0" dirty="0" lang="en-US" smtClean="0">
                <a:latin typeface="Times New Roman" pitchFamily="18" charset="0"/>
                <a:cs typeface="Times New Roman" pitchFamily="18" charset="0"/>
              </a:rPr>
              <a:t>-setting approach. </a:t>
            </a:r>
            <a:r>
              <a:rPr dirty="0" lang="en-US" smtClean="0">
                <a:latin typeface="Times New Roman" pitchFamily="18" charset="0"/>
                <a:cs typeface="Times New Roman" pitchFamily="18" charset="0"/>
              </a:rPr>
              <a:t>Synthetic approaches in public policy</a:t>
            </a:r>
            <a:r>
              <a:rPr baseline="0" dirty="0" lang="en-US" smtClean="0">
                <a:latin typeface="Times New Roman" pitchFamily="18" charset="0"/>
                <a:cs typeface="Times New Roman" pitchFamily="18" charset="0"/>
              </a:rPr>
              <a:t> p</a:t>
            </a:r>
            <a:r>
              <a:rPr dirty="0" lang="en-US" smtClean="0">
                <a:latin typeface="Times New Roman" pitchFamily="18" charset="0"/>
                <a:cs typeface="Times New Roman" pitchFamily="18" charset="0"/>
              </a:rPr>
              <a:t>roduced the policy advocacy coalition framework. The age of the political economy of public policy</a:t>
            </a:r>
            <a:r>
              <a:rPr baseline="0" dirty="0" lang="en-US" smtClean="0">
                <a:latin typeface="Times New Roman" pitchFamily="18" charset="0"/>
                <a:cs typeface="Times New Roman" pitchFamily="18" charset="0"/>
              </a:rPr>
              <a:t> explains today’s public policy processes. The future of public process will realize the formulation of a</a:t>
            </a:r>
            <a:r>
              <a:rPr dirty="0" lang="en-US" smtClean="0">
                <a:latin typeface="Times New Roman" pitchFamily="18" charset="0"/>
                <a:cs typeface="Times New Roman" pitchFamily="18" charset="0"/>
              </a:rPr>
              <a:t>ssertive security policies,</a:t>
            </a:r>
            <a:r>
              <a:rPr baseline="0" dirty="0" lang="en-US" smtClean="0">
                <a:latin typeface="Times New Roman" pitchFamily="18" charset="0"/>
                <a:cs typeface="Times New Roman" pitchFamily="18" charset="0"/>
              </a:rPr>
              <a:t> m</a:t>
            </a:r>
            <a:r>
              <a:rPr dirty="0" lang="en-US" smtClean="0">
                <a:latin typeface="Times New Roman" pitchFamily="18" charset="0"/>
                <a:cs typeface="Times New Roman" pitchFamily="18" charset="0"/>
              </a:rPr>
              <a:t>ore business-friendly economic policies</a:t>
            </a:r>
            <a:r>
              <a:rPr baseline="0" dirty="0" lang="en-US" smtClean="0">
                <a:latin typeface="Times New Roman" pitchFamily="18" charset="0"/>
                <a:cs typeface="Times New Roman" pitchFamily="18" charset="0"/>
              </a:rPr>
              <a:t> and i</a:t>
            </a:r>
            <a:r>
              <a:rPr dirty="0" lang="en-US" smtClean="0">
                <a:latin typeface="Times New Roman" pitchFamily="18" charset="0"/>
                <a:cs typeface="Times New Roman" pitchFamily="18" charset="0"/>
              </a:rPr>
              <a:t>ncreased public spending with key drivers being technology,</a:t>
            </a:r>
            <a:r>
              <a:rPr baseline="0" dirty="0" lang="en-US" smtClean="0">
                <a:latin typeface="Times New Roman" pitchFamily="18" charset="0"/>
                <a:cs typeface="Times New Roman" pitchFamily="18" charset="0"/>
              </a:rPr>
              <a:t> s</a:t>
            </a:r>
            <a:r>
              <a:rPr dirty="0" lang="en-US" smtClean="0">
                <a:latin typeface="Times New Roman" pitchFamily="18" charset="0"/>
                <a:cs typeface="Times New Roman" pitchFamily="18" charset="0"/>
              </a:rPr>
              <a:t>ocial-economic drivers</a:t>
            </a:r>
            <a:r>
              <a:rPr baseline="0" dirty="0" lang="en-US" smtClean="0">
                <a:latin typeface="Times New Roman" pitchFamily="18" charset="0"/>
                <a:cs typeface="Times New Roman" pitchFamily="18" charset="0"/>
              </a:rPr>
              <a:t> and e</a:t>
            </a:r>
            <a:r>
              <a:rPr dirty="0" lang="en-US" smtClean="0">
                <a:latin typeface="Times New Roman" pitchFamily="18" charset="0"/>
                <a:cs typeface="Times New Roman" pitchFamily="18" charset="0"/>
              </a:rPr>
              <a:t>nvironmental constraints.  </a:t>
            </a:r>
          </a:p>
          <a:p>
            <a:pPr>
              <a:lnSpc>
                <a:spcPct val="200000"/>
              </a:lnSpc>
            </a:pPr>
            <a:endParaRPr dirty="0" lang="en-US" smtClean="0">
              <a:latin typeface="Times New Roman" pitchFamily="18" charset="0"/>
              <a:cs typeface="Times New Roman" pitchFamily="18" charset="0"/>
            </a:endParaRPr>
          </a:p>
          <a:p>
            <a:pPr algn="l" defTabSz="914400" eaLnBrk="1" fontAlgn="auto" hangingPunct="1" indent="0" latinLnBrk="0" marL="0" marR="0" rtl="0">
              <a:lnSpc>
                <a:spcPct val="200000"/>
              </a:lnSpc>
              <a:spcBef>
                <a:spcPts val="0"/>
              </a:spcBef>
              <a:spcAft>
                <a:spcPts val="0"/>
              </a:spcAft>
              <a:buClrTx/>
              <a:buSzTx/>
              <a:buFontTx/>
              <a:buNone/>
            </a:pPr>
            <a:r>
              <a:rPr baseline="0" dirty="0" lang="en-US" smtClean="0">
                <a:latin typeface="Times New Roman" pitchFamily="18" charset="0"/>
                <a:cs typeface="Times New Roman" pitchFamily="18" charset="0"/>
              </a:rPr>
              <a:t>  </a:t>
            </a:r>
            <a:endParaRPr dirty="0" lang="en-US" smtClean="0">
              <a:latin typeface="Times New Roman" pitchFamily="18" charset="0"/>
              <a:cs typeface="Times New Roman" pitchFamily="18" charset="0"/>
            </a:endParaRPr>
          </a:p>
          <a:p>
            <a:pPr algn="l" defTabSz="914400" eaLnBrk="1" fontAlgn="auto" hangingPunct="1" indent="-514350" latinLnBrk="0" marL="514350" marR="0" rtl="0">
              <a:lnSpc>
                <a:spcPct val="100000"/>
              </a:lnSpc>
              <a:spcBef>
                <a:spcPts val="0"/>
              </a:spcBef>
              <a:spcAft>
                <a:spcPts val="0"/>
              </a:spcAft>
              <a:buClrTx/>
              <a:buSzTx/>
              <a:buFont typeface="+mj-lt"/>
              <a:buAutoNum type="arabicPeriod"/>
            </a:pPr>
            <a:endParaRPr dirty="0" lang="en-US" smtClean="0">
              <a:latin typeface="Times New Roman" pitchFamily="18" charset="0"/>
              <a:cs typeface="Times New Roman" pitchFamily="18" charset="0"/>
            </a:endParaRPr>
          </a:p>
          <a:p>
            <a:pPr indent="-514350" marL="514350">
              <a:buFont typeface="+mj-lt"/>
              <a:buAutoNum type="arabicPeriod"/>
            </a:pPr>
            <a:endParaRPr dirty="0" lang="en-US" smtClean="0">
              <a:latin typeface="Times New Roman" pitchFamily="18" charset="0"/>
              <a:cs typeface="Times New Roman" pitchFamily="18" charset="0"/>
            </a:endParaRPr>
          </a:p>
        </p:txBody>
      </p:sp>
      <p:sp>
        <p:nvSpPr>
          <p:cNvPr id="1048656" name="Slide Number Placeholder 3"/>
          <p:cNvSpPr>
            <a:spLocks noGrp="1"/>
          </p:cNvSpPr>
          <p:nvPr>
            <p:ph type="sldNum" sz="quarter" idx="10"/>
          </p:nvPr>
        </p:nvSpPr>
        <p:spPr/>
        <p:txBody>
          <a:bodyPr/>
          <a:p>
            <a:fld id="{8FB1759D-67A7-4BDB-A4E6-1DD39059B9F1}"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2">
        <a:schemeClr val="bg2"/>
      </p:bgRef>
    </p:bg>
    <p:spTree>
      <p:nvGrpSpPr>
        <p:cNvPr id="24" name=""/>
        <p:cNvGrpSpPr/>
        <p:nvPr/>
      </p:nvGrpSpPr>
      <p:grpSpPr>
        <a:xfrm>
          <a:off x="0" y="0"/>
          <a:ext cx="0" cy="0"/>
          <a:chOff x="0" y="0"/>
          <a:chExt cx="0" cy="0"/>
        </a:xfrm>
      </p:grpSpPr>
      <p:sp>
        <p:nvSpPr>
          <p:cNvPr id="1048583" name="Rectangle 8"/>
          <p:cNvSpPr/>
          <p:nvPr/>
        </p:nvSpPr>
        <p:spPr bwMode="ltGray">
          <a:xfrm>
            <a:off x="0" y="0"/>
            <a:ext cx="9143999" cy="513543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84" name="Title 1"/>
          <p:cNvSpPr>
            <a:spLocks noGrp="1"/>
          </p:cNvSpPr>
          <p:nvPr>
            <p:ph type="ctrTitle"/>
          </p:nvPr>
        </p:nvSpPr>
        <p:spPr>
          <a:xfrm>
            <a:off x="685800" y="3355848"/>
            <a:ext cx="8077200" cy="1673352"/>
          </a:xfrm>
        </p:spPr>
        <p:txBody>
          <a:bodyPr anchor="t" bIns="0" lIns="91440" rIns="45720" rtlCol="0" tIns="0" vert="horz">
            <a:normAutofit/>
            <a:scene3d>
              <a:camera prst="orthographicFront"/>
              <a:lightRig dir="t" rig="threePt">
                <a:rot lat="0" lon="0" rev="4800000"/>
              </a:lightRig>
            </a:scene3d>
            <a:sp3d prstMaterial="matte">
              <a:bevelT w="50800" h="10160"/>
            </a:sp3d>
          </a:bodyPr>
          <a:lstStyle>
            <a:lvl1pPr algn="l">
              <a:defRPr b="1" sz="4700"/>
            </a:lvl1pPr>
          </a:lstStyle>
          <a:p>
            <a:r>
              <a:rPr kumimoji="0" lang="en-US" smtClean="0"/>
              <a:t>Click to edit Master title style</a:t>
            </a:r>
            <a:endParaRPr kumimoji="0" lang="en-US"/>
          </a:p>
        </p:txBody>
      </p:sp>
      <p:sp>
        <p:nvSpPr>
          <p:cNvPr id="1048585" name="Subtitle 2"/>
          <p:cNvSpPr>
            <a:spLocks noGrp="1"/>
          </p:cNvSpPr>
          <p:nvPr>
            <p:ph type="subTitle" idx="1"/>
          </p:nvPr>
        </p:nvSpPr>
        <p:spPr>
          <a:xfrm>
            <a:off x="685800" y="1828800"/>
            <a:ext cx="8077200" cy="1499616"/>
          </a:xfrm>
        </p:spPr>
        <p:txBody>
          <a:bodyPr anchor="b" bIns="0" lIns="118872" rIns="45720" tIns="0"/>
          <a:lstStyle>
            <a:lvl1pPr algn="l" indent="0" marL="0">
              <a:buNone/>
              <a:defRPr sz="2000">
                <a:solidFill>
                  <a:srgbClr val="FFFFFF"/>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kumimoji="0" lang="en-US" smtClean="0"/>
              <a:t>Click to edit Master subtitle style</a:t>
            </a:r>
            <a:endParaRPr kumimoji="0" lang="en-US"/>
          </a:p>
        </p:txBody>
      </p:sp>
      <p:sp>
        <p:nvSpPr>
          <p:cNvPr id="1048586" name="Date Placeholder 3"/>
          <p:cNvSpPr>
            <a:spLocks noGrp="1"/>
          </p:cNvSpPr>
          <p:nvPr>
            <p:ph type="dt" sz="half" idx="10"/>
          </p:nvPr>
        </p:nvSpPr>
        <p:spPr/>
        <p:txBody>
          <a:bodyPr/>
          <a:p>
            <a:fld id="{1569DD98-CE58-46B2-A50F-D7AD6E690838}" type="datetimeFigureOut">
              <a:rPr lang="en-US" smtClean="0"/>
              <a:t>23-Oct-20</a:t>
            </a:fld>
            <a:endParaRPr lang="en-US"/>
          </a:p>
        </p:txBody>
      </p:sp>
      <p:sp>
        <p:nvSpPr>
          <p:cNvPr id="1048587" name="Footer Placeholder 4"/>
          <p:cNvSpPr>
            <a:spLocks noGrp="1"/>
          </p:cNvSpPr>
          <p:nvPr>
            <p:ph type="ftr" sz="quarter" idx="11"/>
          </p:nvPr>
        </p:nvSpPr>
        <p:spPr/>
        <p:txBody>
          <a:bodyPr/>
          <a:p>
            <a:endParaRPr lang="en-US"/>
          </a:p>
        </p:txBody>
      </p:sp>
      <p:sp>
        <p:nvSpPr>
          <p:cNvPr id="1048588" name="Slide Number Placeholder 5"/>
          <p:cNvSpPr>
            <a:spLocks noGrp="1"/>
          </p:cNvSpPr>
          <p:nvPr>
            <p:ph type="sldNum" sz="quarter" idx="12"/>
          </p:nvPr>
        </p:nvSpPr>
        <p:spPr/>
        <p:txBody>
          <a:bodyPr/>
          <a:p>
            <a:fld id="{CC069DDB-711F-4B27-949C-8A8DDEE457F9}" type="slidenum">
              <a:rPr lang="en-US" smtClean="0"/>
              <a:t>‹#›</a:t>
            </a:fld>
            <a:endParaRPr lang="en-US"/>
          </a:p>
        </p:txBody>
      </p:sp>
      <p:sp>
        <p:nvSpPr>
          <p:cNvPr id="1048589" name="Rectangle 9"/>
          <p:cNvSpPr/>
          <p:nvPr/>
        </p:nvSpPr>
        <p:spPr bwMode="invGray">
          <a:xfrm>
            <a:off x="0" y="5128334"/>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0" name=""/>
        <p:cNvGrpSpPr/>
        <p:nvPr/>
      </p:nvGrpSpPr>
      <p:grpSpPr>
        <a:xfrm>
          <a:off x="0" y="0"/>
          <a:ext cx="0" cy="0"/>
          <a:chOff x="0" y="0"/>
          <a:chExt cx="0" cy="0"/>
        </a:xfrm>
      </p:grpSpPr>
      <p:sp>
        <p:nvSpPr>
          <p:cNvPr id="1048592" name="Title 1"/>
          <p:cNvSpPr>
            <a:spLocks noGrp="1"/>
          </p:cNvSpPr>
          <p:nvPr>
            <p:ph type="title"/>
          </p:nvPr>
        </p:nvSpPr>
        <p:spPr>
          <a:xfrm>
            <a:off x="457200" y="155448"/>
            <a:ext cx="8229600" cy="1252728"/>
          </a:xfrm>
        </p:spPr>
        <p:txBody>
          <a:bodyPr/>
          <a:p>
            <a:r>
              <a:rPr kumimoji="0" lang="en-US" smtClean="0"/>
              <a:t>Click to edit Master title style</a:t>
            </a:r>
            <a:endParaRPr kumimoji="0" lang="en-US"/>
          </a:p>
        </p:txBody>
      </p:sp>
      <p:sp>
        <p:nvSpPr>
          <p:cNvPr id="1048593"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3"/>
          <p:cNvSpPr>
            <a:spLocks noGrp="1"/>
          </p:cNvSpPr>
          <p:nvPr>
            <p:ph type="dt" sz="half" idx="10"/>
          </p:nvPr>
        </p:nvSpPr>
        <p:spPr/>
        <p:txBody>
          <a:bodyPr/>
          <a:p>
            <a:fld id="{1569DD98-CE58-46B2-A50F-D7AD6E690838}" type="datetimeFigureOut">
              <a:rPr lang="en-US" smtClean="0"/>
              <a:t>23-Oct-20</a:t>
            </a:fld>
            <a:endParaRPr lang="en-US"/>
          </a:p>
        </p:txBody>
      </p:sp>
      <p:sp>
        <p:nvSpPr>
          <p:cNvPr id="1048595" name="Footer Placeholder 4"/>
          <p:cNvSpPr>
            <a:spLocks noGrp="1"/>
          </p:cNvSpPr>
          <p:nvPr>
            <p:ph type="ftr" sz="quarter" idx="11"/>
          </p:nvPr>
        </p:nvSpPr>
        <p:spPr/>
        <p:txBody>
          <a:bodyPr/>
          <a:p>
            <a:endParaRPr lang="en-US"/>
          </a:p>
        </p:txBody>
      </p:sp>
      <p:sp>
        <p:nvSpPr>
          <p:cNvPr id="1048596" name="Slide Number Placeholder 5"/>
          <p:cNvSpPr>
            <a:spLocks noGrp="1"/>
          </p:cNvSpPr>
          <p:nvPr>
            <p:ph type="sldNum" sz="quarter" idx="12"/>
          </p:nvPr>
        </p:nvSpPr>
        <p:spPr/>
        <p:txBody>
          <a:bodyPr/>
          <a:p>
            <a:fld id="{CC069DDB-711F-4B27-949C-8A8DDEE457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2">
        <a:schemeClr val="bg2"/>
      </p:bgRef>
    </p:bg>
    <p:spTree>
      <p:nvGrpSpPr>
        <p:cNvPr id="72" name=""/>
        <p:cNvGrpSpPr/>
        <p:nvPr/>
      </p:nvGrpSpPr>
      <p:grpSpPr>
        <a:xfrm>
          <a:off x="0" y="0"/>
          <a:ext cx="0" cy="0"/>
          <a:chOff x="0" y="0"/>
          <a:chExt cx="0" cy="0"/>
        </a:xfrm>
      </p:grpSpPr>
      <p:sp>
        <p:nvSpPr>
          <p:cNvPr id="1048683" name="Rectangle 8"/>
          <p:cNvSpPr/>
          <p:nvPr/>
        </p:nvSpPr>
        <p:spPr bwMode="ltGray">
          <a:xfrm>
            <a:off x="0" y="1"/>
            <a:ext cx="9144000" cy="260252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84" name="Rectangle 11"/>
          <p:cNvSpPr/>
          <p:nvPr/>
        </p:nvSpPr>
        <p:spPr bwMode="invGray">
          <a:xfrm>
            <a:off x="0" y="2602520"/>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85" name="Title 1"/>
          <p:cNvSpPr>
            <a:spLocks noGrp="1"/>
          </p:cNvSpPr>
          <p:nvPr>
            <p:ph type="title"/>
          </p:nvPr>
        </p:nvSpPr>
        <p:spPr>
          <a:xfrm>
            <a:off x="749808" y="118872"/>
            <a:ext cx="8013192" cy="1636776"/>
          </a:xfrm>
        </p:spPr>
        <p:txBody>
          <a:bodyPr anchor="b" bIns="0" lIns="91440" rIns="91440" rtlCol="0" tIns="0" vert="horz">
            <a:normAutofit/>
            <a:scene3d>
              <a:camera prst="orthographicFront"/>
              <a:lightRig dir="t" rig="threePt">
                <a:rot lat="0" lon="0" rev="4800000"/>
              </a:lightRig>
            </a:scene3d>
            <a:sp3d prstMaterial="matte">
              <a:bevelT w="50800" h="10160"/>
            </a:sp3d>
          </a:bodyPr>
          <a:lstStyle>
            <a:lvl1pPr algn="l">
              <a:defRPr baseline="0" b="1" cap="none" sz="4700"/>
            </a:lvl1pPr>
          </a:lstStyle>
          <a:p>
            <a:r>
              <a:rPr kumimoji="0" lang="en-US" smtClean="0"/>
              <a:t>Click to edit Master title style</a:t>
            </a:r>
            <a:endParaRPr kumimoji="0" lang="en-US"/>
          </a:p>
        </p:txBody>
      </p:sp>
      <p:sp>
        <p:nvSpPr>
          <p:cNvPr id="1048686" name="Text Placeholder 2"/>
          <p:cNvSpPr>
            <a:spLocks noGrp="1"/>
          </p:cNvSpPr>
          <p:nvPr>
            <p:ph type="body" idx="1"/>
          </p:nvPr>
        </p:nvSpPr>
        <p:spPr>
          <a:xfrm>
            <a:off x="740664" y="1828800"/>
            <a:ext cx="8022336" cy="685800"/>
          </a:xfrm>
        </p:spPr>
        <p:txBody>
          <a:bodyPr anchor="t" bIns="0" lIns="146304" rIns="45720" tIns="0"/>
          <a:lstStyle>
            <a:lvl1pPr indent="0" marL="0">
              <a:buNone/>
              <a:defRPr sz="2000">
                <a:solidFill>
                  <a:srgbClr val="FFFFFF"/>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eaLnBrk="1" hangingPunct="1" latinLnBrk="0" lvl="0"/>
            <a:r>
              <a:rPr kumimoji="0" lang="en-US" smtClean="0"/>
              <a:t>Click to edit Master text styles</a:t>
            </a:r>
          </a:p>
        </p:txBody>
      </p:sp>
      <p:sp>
        <p:nvSpPr>
          <p:cNvPr id="1048687" name="Date Placeholder 3"/>
          <p:cNvSpPr>
            <a:spLocks noGrp="1"/>
          </p:cNvSpPr>
          <p:nvPr>
            <p:ph type="dt" sz="half" idx="10"/>
          </p:nvPr>
        </p:nvSpPr>
        <p:spPr/>
        <p:txBody>
          <a:bodyPr/>
          <a:p>
            <a:fld id="{1569DD98-CE58-46B2-A50F-D7AD6E690838}" type="datetimeFigureOut">
              <a:rPr lang="en-US" smtClean="0"/>
              <a:t>23-Oct-20</a:t>
            </a:fld>
            <a:endParaRPr lang="en-US"/>
          </a:p>
        </p:txBody>
      </p:sp>
      <p:sp>
        <p:nvSpPr>
          <p:cNvPr id="1048688" name="Footer Placeholder 4"/>
          <p:cNvSpPr>
            <a:spLocks noGrp="1"/>
          </p:cNvSpPr>
          <p:nvPr>
            <p:ph type="ftr" sz="quarter" idx="11"/>
          </p:nvPr>
        </p:nvSpPr>
        <p:spPr/>
        <p:txBody>
          <a:bodyPr/>
          <a:p>
            <a:endParaRPr lang="en-US"/>
          </a:p>
        </p:txBody>
      </p:sp>
      <p:sp>
        <p:nvSpPr>
          <p:cNvPr id="1048689" name="Slide Number Placeholder 5"/>
          <p:cNvSpPr>
            <a:spLocks noGrp="1"/>
          </p:cNvSpPr>
          <p:nvPr>
            <p:ph type="sldNum" sz="quarter" idx="12"/>
          </p:nvPr>
        </p:nvSpPr>
        <p:spPr/>
        <p:txBody>
          <a:bodyPr/>
          <a:p>
            <a:fld id="{CC069DDB-711F-4B27-949C-8A8DDEE457F9}"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3" name=""/>
        <p:cNvGrpSpPr/>
        <p:nvPr/>
      </p:nvGrpSpPr>
      <p:grpSpPr>
        <a:xfrm>
          <a:off x="0" y="0"/>
          <a:ext cx="0" cy="0"/>
          <a:chOff x="0" y="0"/>
          <a:chExt cx="0" cy="0"/>
        </a:xfrm>
      </p:grpSpPr>
      <p:sp>
        <p:nvSpPr>
          <p:cNvPr id="1048690" name="Title 1"/>
          <p:cNvSpPr>
            <a:spLocks noGrp="1"/>
          </p:cNvSpPr>
          <p:nvPr>
            <p:ph type="title"/>
          </p:nvPr>
        </p:nvSpPr>
        <p:spPr/>
        <p:txBody>
          <a:bodyPr/>
          <a:p>
            <a:r>
              <a:rPr kumimoji="0" lang="en-US" smtClean="0"/>
              <a:t>Click to edit Master title style</a:t>
            </a:r>
            <a:endParaRPr kumimoji="0" lang="en-US"/>
          </a:p>
        </p:txBody>
      </p:sp>
      <p:sp>
        <p:nvSpPr>
          <p:cNvPr id="1048691"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2"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3" name="Date Placeholder 4"/>
          <p:cNvSpPr>
            <a:spLocks noGrp="1"/>
          </p:cNvSpPr>
          <p:nvPr>
            <p:ph type="dt" sz="half" idx="10"/>
          </p:nvPr>
        </p:nvSpPr>
        <p:spPr/>
        <p:txBody>
          <a:bodyPr/>
          <a:p>
            <a:fld id="{1569DD98-CE58-46B2-A50F-D7AD6E690838}" type="datetimeFigureOut">
              <a:rPr lang="en-US" smtClean="0"/>
              <a:t>23-Oct-20</a:t>
            </a:fld>
            <a:endParaRPr lang="en-US"/>
          </a:p>
        </p:txBody>
      </p:sp>
      <p:sp>
        <p:nvSpPr>
          <p:cNvPr id="1048694" name="Footer Placeholder 5"/>
          <p:cNvSpPr>
            <a:spLocks noGrp="1"/>
          </p:cNvSpPr>
          <p:nvPr>
            <p:ph type="ftr" sz="quarter" idx="11"/>
          </p:nvPr>
        </p:nvSpPr>
        <p:spPr/>
        <p:txBody>
          <a:bodyPr/>
          <a:p>
            <a:endParaRPr lang="en-US"/>
          </a:p>
        </p:txBody>
      </p:sp>
      <p:sp>
        <p:nvSpPr>
          <p:cNvPr id="1048695" name="Slide Number Placeholder 6"/>
          <p:cNvSpPr>
            <a:spLocks noGrp="1"/>
          </p:cNvSpPr>
          <p:nvPr>
            <p:ph type="sldNum" sz="quarter" idx="12"/>
          </p:nvPr>
        </p:nvSpPr>
        <p:spPr/>
        <p:txBody>
          <a:bodyPr/>
          <a:p>
            <a:fld id="{CC069DDB-711F-4B27-949C-8A8DDEE457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74" name=""/>
        <p:cNvGrpSpPr/>
        <p:nvPr/>
      </p:nvGrpSpPr>
      <p:grpSpPr>
        <a:xfrm>
          <a:off x="0" y="0"/>
          <a:ext cx="0" cy="0"/>
          <a:chOff x="0" y="0"/>
          <a:chExt cx="0" cy="0"/>
        </a:xfrm>
      </p:grpSpPr>
      <p:sp>
        <p:nvSpPr>
          <p:cNvPr id="1048696" name="Title 1"/>
          <p:cNvSpPr>
            <a:spLocks noGrp="1"/>
          </p:cNvSpPr>
          <p:nvPr>
            <p:ph type="title"/>
          </p:nvPr>
        </p:nvSpPr>
        <p:spPr/>
        <p:txBody>
          <a:bodyPr/>
          <a:p>
            <a:r>
              <a:rPr kumimoji="0" lang="en-US" smtClean="0"/>
              <a:t>Click to edit Master title style</a:t>
            </a:r>
            <a:endParaRPr kumimoji="0" lang="en-US"/>
          </a:p>
        </p:txBody>
      </p:sp>
      <p:sp>
        <p:nvSpPr>
          <p:cNvPr id="1048697" name="Text Placeholder 2"/>
          <p:cNvSpPr>
            <a:spLocks noGrp="1"/>
          </p:cNvSpPr>
          <p:nvPr>
            <p:ph type="body" idx="1"/>
          </p:nvPr>
        </p:nvSpPr>
        <p:spPr>
          <a:xfrm>
            <a:off x="457200" y="1698987"/>
            <a:ext cx="4040188"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698"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9" name="Text Placeholder 4"/>
          <p:cNvSpPr>
            <a:spLocks noGrp="1"/>
          </p:cNvSpPr>
          <p:nvPr>
            <p:ph type="body" sz="quarter" idx="3"/>
          </p:nvPr>
        </p:nvSpPr>
        <p:spPr>
          <a:xfrm>
            <a:off x="4645025" y="1698987"/>
            <a:ext cx="4041775"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700"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1" name="Date Placeholder 6"/>
          <p:cNvSpPr>
            <a:spLocks noGrp="1"/>
          </p:cNvSpPr>
          <p:nvPr>
            <p:ph type="dt" sz="half" idx="10"/>
          </p:nvPr>
        </p:nvSpPr>
        <p:spPr/>
        <p:txBody>
          <a:bodyPr/>
          <a:p>
            <a:fld id="{1569DD98-CE58-46B2-A50F-D7AD6E690838}" type="datetimeFigureOut">
              <a:rPr lang="en-US" smtClean="0"/>
              <a:t>23-Oct-20</a:t>
            </a:fld>
            <a:endParaRPr lang="en-US"/>
          </a:p>
        </p:txBody>
      </p:sp>
      <p:sp>
        <p:nvSpPr>
          <p:cNvPr id="1048702" name="Footer Placeholder 7"/>
          <p:cNvSpPr>
            <a:spLocks noGrp="1"/>
          </p:cNvSpPr>
          <p:nvPr>
            <p:ph type="ftr" sz="quarter" idx="11"/>
          </p:nvPr>
        </p:nvSpPr>
        <p:spPr/>
        <p:txBody>
          <a:bodyPr/>
          <a:p>
            <a:endParaRPr lang="en-US"/>
          </a:p>
        </p:txBody>
      </p:sp>
      <p:sp>
        <p:nvSpPr>
          <p:cNvPr id="1048703" name="Slide Number Placeholder 8"/>
          <p:cNvSpPr>
            <a:spLocks noGrp="1"/>
          </p:cNvSpPr>
          <p:nvPr>
            <p:ph type="sldNum" sz="quarter" idx="12"/>
          </p:nvPr>
        </p:nvSpPr>
        <p:spPr/>
        <p:txBody>
          <a:bodyPr/>
          <a:p>
            <a:fld id="{CC069DDB-711F-4B27-949C-8A8DDEE457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8" name=""/>
        <p:cNvGrpSpPr/>
        <p:nvPr/>
      </p:nvGrpSpPr>
      <p:grpSpPr>
        <a:xfrm>
          <a:off x="0" y="0"/>
          <a:ext cx="0" cy="0"/>
          <a:chOff x="0" y="0"/>
          <a:chExt cx="0" cy="0"/>
        </a:xfrm>
      </p:grpSpPr>
      <p:sp>
        <p:nvSpPr>
          <p:cNvPr id="1048659" name="Title 1"/>
          <p:cNvSpPr>
            <a:spLocks noGrp="1"/>
          </p:cNvSpPr>
          <p:nvPr>
            <p:ph type="title"/>
          </p:nvPr>
        </p:nvSpPr>
        <p:spPr/>
        <p:txBody>
          <a:bodyPr/>
          <a:p>
            <a:r>
              <a:rPr kumimoji="0" lang="en-US" smtClean="0"/>
              <a:t>Click to edit Master title style</a:t>
            </a:r>
            <a:endParaRPr kumimoji="0" lang="en-US"/>
          </a:p>
        </p:txBody>
      </p:sp>
      <p:sp>
        <p:nvSpPr>
          <p:cNvPr id="1048660" name="Date Placeholder 2"/>
          <p:cNvSpPr>
            <a:spLocks noGrp="1"/>
          </p:cNvSpPr>
          <p:nvPr>
            <p:ph type="dt" sz="half" idx="10"/>
          </p:nvPr>
        </p:nvSpPr>
        <p:spPr/>
        <p:txBody>
          <a:bodyPr/>
          <a:p>
            <a:fld id="{1569DD98-CE58-46B2-A50F-D7AD6E690838}" type="datetimeFigureOut">
              <a:rPr lang="en-US" smtClean="0"/>
              <a:t>23-Oct-20</a:t>
            </a:fld>
            <a:endParaRPr lang="en-US"/>
          </a:p>
        </p:txBody>
      </p:sp>
      <p:sp>
        <p:nvSpPr>
          <p:cNvPr id="1048661" name="Footer Placeholder 3"/>
          <p:cNvSpPr>
            <a:spLocks noGrp="1"/>
          </p:cNvSpPr>
          <p:nvPr>
            <p:ph type="ftr" sz="quarter" idx="11"/>
          </p:nvPr>
        </p:nvSpPr>
        <p:spPr/>
        <p:txBody>
          <a:bodyPr/>
          <a:p>
            <a:endParaRPr lang="en-US"/>
          </a:p>
        </p:txBody>
      </p:sp>
      <p:sp>
        <p:nvSpPr>
          <p:cNvPr id="1048662" name="Slide Number Placeholder 4"/>
          <p:cNvSpPr>
            <a:spLocks noGrp="1"/>
          </p:cNvSpPr>
          <p:nvPr>
            <p:ph type="sldNum" sz="quarter" idx="12"/>
          </p:nvPr>
        </p:nvSpPr>
        <p:spPr/>
        <p:txBody>
          <a:bodyPr/>
          <a:p>
            <a:fld id="{CC069DDB-711F-4B27-949C-8A8DDEE457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75" name=""/>
        <p:cNvGrpSpPr/>
        <p:nvPr/>
      </p:nvGrpSpPr>
      <p:grpSpPr>
        <a:xfrm>
          <a:off x="0" y="0"/>
          <a:ext cx="0" cy="0"/>
          <a:chOff x="0" y="0"/>
          <a:chExt cx="0" cy="0"/>
        </a:xfrm>
      </p:grpSpPr>
      <p:sp>
        <p:nvSpPr>
          <p:cNvPr id="1048704" name="Date Placeholder 1"/>
          <p:cNvSpPr>
            <a:spLocks noGrp="1"/>
          </p:cNvSpPr>
          <p:nvPr>
            <p:ph type="dt" sz="half" idx="10"/>
          </p:nvPr>
        </p:nvSpPr>
        <p:spPr/>
        <p:txBody>
          <a:bodyPr/>
          <a:p>
            <a:fld id="{1569DD98-CE58-46B2-A50F-D7AD6E690838}" type="datetimeFigureOut">
              <a:rPr lang="en-US" smtClean="0"/>
              <a:t>23-Oct-20</a:t>
            </a:fld>
            <a:endParaRPr lang="en-US"/>
          </a:p>
        </p:txBody>
      </p:sp>
      <p:sp>
        <p:nvSpPr>
          <p:cNvPr id="1048705" name="Footer Placeholder 2"/>
          <p:cNvSpPr>
            <a:spLocks noGrp="1"/>
          </p:cNvSpPr>
          <p:nvPr>
            <p:ph type="ftr" sz="quarter" idx="11"/>
          </p:nvPr>
        </p:nvSpPr>
        <p:spPr/>
        <p:txBody>
          <a:bodyPr/>
          <a:p>
            <a:endParaRPr lang="en-US"/>
          </a:p>
        </p:txBody>
      </p:sp>
      <p:sp>
        <p:nvSpPr>
          <p:cNvPr id="1048706" name="Slide Number Placeholder 3"/>
          <p:cNvSpPr>
            <a:spLocks noGrp="1"/>
          </p:cNvSpPr>
          <p:nvPr>
            <p:ph type="sldNum" sz="quarter" idx="12"/>
          </p:nvPr>
        </p:nvSpPr>
        <p:spPr/>
        <p:txBody>
          <a:bodyPr/>
          <a:p>
            <a:fld id="{CC069DDB-711F-4B27-949C-8A8DDEE457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6" name=""/>
        <p:cNvGrpSpPr/>
        <p:nvPr/>
      </p:nvGrpSpPr>
      <p:grpSpPr>
        <a:xfrm>
          <a:off x="0" y="0"/>
          <a:ext cx="0" cy="0"/>
          <a:chOff x="0" y="0"/>
          <a:chExt cx="0" cy="0"/>
        </a:xfrm>
      </p:grpSpPr>
      <p:sp>
        <p:nvSpPr>
          <p:cNvPr id="1048707" name="Title 1"/>
          <p:cNvSpPr>
            <a:spLocks noGrp="1"/>
          </p:cNvSpPr>
          <p:nvPr>
            <p:ph type="title"/>
          </p:nvPr>
        </p:nvSpPr>
        <p:spPr>
          <a:xfrm>
            <a:off x="167838" y="152400"/>
            <a:ext cx="2523744" cy="978408"/>
          </a:xfrm>
        </p:spPr>
        <p:txBody>
          <a:bodyPr anchor="b" bIns="0" lIns="73152" rIns="45720" rtlCol="0" vert="horz">
            <a:normAutofit/>
            <a:sp3d prstMaterial="matte"/>
          </a:bodyPr>
          <a:lstStyle>
            <a:lvl1pPr algn="l">
              <a:defRPr b="0" sz="2000"/>
            </a:lvl1pPr>
          </a:lstStyle>
          <a:p>
            <a:r>
              <a:rPr kumimoji="0" lang="en-US" smtClean="0"/>
              <a:t>Click to edit Master title style</a:t>
            </a:r>
            <a:endParaRPr kumimoji="0" lang="en-US"/>
          </a:p>
        </p:txBody>
      </p:sp>
      <p:sp>
        <p:nvSpPr>
          <p:cNvPr id="1048708"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9" name="Text Placeholder 3"/>
          <p:cNvSpPr>
            <a:spLocks noGrp="1"/>
          </p:cNvSpPr>
          <p:nvPr>
            <p:ph type="body" sz="half" idx="2"/>
          </p:nvPr>
        </p:nvSpPr>
        <p:spPr>
          <a:xfrm>
            <a:off x="167838" y="1730018"/>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710" name="Date Placeholder 4"/>
          <p:cNvSpPr>
            <a:spLocks noGrp="1"/>
          </p:cNvSpPr>
          <p:nvPr>
            <p:ph type="dt" sz="half" idx="10"/>
          </p:nvPr>
        </p:nvSpPr>
        <p:spPr/>
        <p:txBody>
          <a:bodyPr/>
          <a:p>
            <a:fld id="{1569DD98-CE58-46B2-A50F-D7AD6E690838}" type="datetimeFigureOut">
              <a:rPr lang="en-US" smtClean="0"/>
              <a:t>23-Oct-20</a:t>
            </a:fld>
            <a:endParaRPr lang="en-US"/>
          </a:p>
        </p:txBody>
      </p:sp>
      <p:sp>
        <p:nvSpPr>
          <p:cNvPr id="1048711" name="Footer Placeholder 5"/>
          <p:cNvSpPr>
            <a:spLocks noGrp="1"/>
          </p:cNvSpPr>
          <p:nvPr>
            <p:ph type="ftr" sz="quarter" idx="11"/>
          </p:nvPr>
        </p:nvSpPr>
        <p:spPr/>
        <p:txBody>
          <a:bodyPr/>
          <a:p>
            <a:endParaRPr lang="en-US"/>
          </a:p>
        </p:txBody>
      </p:sp>
      <p:sp>
        <p:nvSpPr>
          <p:cNvPr id="1048712" name="Slide Number Placeholder 6"/>
          <p:cNvSpPr>
            <a:spLocks noGrp="1"/>
          </p:cNvSpPr>
          <p:nvPr>
            <p:ph type="sldNum" sz="quarter" idx="12"/>
          </p:nvPr>
        </p:nvSpPr>
        <p:spPr/>
        <p:txBody>
          <a:bodyPr/>
          <a:p>
            <a:fld id="{CC069DDB-711F-4B27-949C-8A8DDEE457F9}" type="slidenum">
              <a:rPr lang="en-US" smtClean="0"/>
              <a:t>‹#›</a:t>
            </a:fld>
            <a:endParaRPr lang="en-US"/>
          </a:p>
        </p:txBody>
      </p:sp>
      <p:sp>
        <p:nvSpPr>
          <p:cNvPr id="1048713" name="Rectangle 11"/>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714" name="Rectangle 8"/>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bg>
      <p:bgRef idx="1001">
        <a:schemeClr val="bg2"/>
      </p:bgRef>
    </p:bg>
    <p:spTree>
      <p:nvGrpSpPr>
        <p:cNvPr id="70" name=""/>
        <p:cNvGrpSpPr/>
        <p:nvPr/>
      </p:nvGrpSpPr>
      <p:grpSpPr>
        <a:xfrm>
          <a:off x="0" y="0"/>
          <a:ext cx="0" cy="0"/>
          <a:chOff x="0" y="0"/>
          <a:chExt cx="0" cy="0"/>
        </a:xfrm>
      </p:grpSpPr>
      <p:sp>
        <p:nvSpPr>
          <p:cNvPr id="1048670" name="Title 1"/>
          <p:cNvSpPr>
            <a:spLocks noGrp="1"/>
          </p:cNvSpPr>
          <p:nvPr>
            <p:ph type="title"/>
          </p:nvPr>
        </p:nvSpPr>
        <p:spPr>
          <a:xfrm>
            <a:off x="164592" y="155448"/>
            <a:ext cx="2525150" cy="978408"/>
          </a:xfrm>
        </p:spPr>
        <p:txBody>
          <a:bodyPr anchor="b" bIns="0" lIns="73152">
            <a:sp3d prstMaterial="matte"/>
          </a:bodyPr>
          <a:lstStyle>
            <a:lvl1pPr algn="l">
              <a:defRPr b="0" sz="2000"/>
            </a:lvl1pPr>
          </a:lstStyle>
          <a:p>
            <a:r>
              <a:rPr kumimoji="0" lang="en-US" smtClean="0"/>
              <a:t>Click to edit Master title style</a:t>
            </a:r>
            <a:endParaRPr kumimoji="0" lang="en-US"/>
          </a:p>
        </p:txBody>
      </p:sp>
      <p:sp>
        <p:nvSpPr>
          <p:cNvPr id="1048671" name="Picture Placeholder 2"/>
          <p:cNvSpPr>
            <a:spLocks noGrp="1"/>
          </p:cNvSpPr>
          <p:nvPr>
            <p:ph type="pic" idx="1"/>
          </p:nvPr>
        </p:nvSpPr>
        <p:spPr>
          <a:xfrm>
            <a:off x="2903805" y="1484808"/>
            <a:ext cx="6247397" cy="5373192"/>
          </a:xfrm>
          <a:solidFill>
            <a:schemeClr val="bg2">
              <a:shade val="75000"/>
            </a:schemeClr>
          </a:solidFill>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kumimoji="0" lang="en-US" smtClean="0"/>
              <a:t>Click icon to add picture</a:t>
            </a:r>
            <a:endParaRPr dirty="0" kumimoji="0" lang="en-US"/>
          </a:p>
        </p:txBody>
      </p:sp>
      <p:sp>
        <p:nvSpPr>
          <p:cNvPr id="1048672" name="Text Placeholder 3"/>
          <p:cNvSpPr>
            <a:spLocks noGrp="1"/>
          </p:cNvSpPr>
          <p:nvPr>
            <p:ph type="body" sz="half" idx="2"/>
          </p:nvPr>
        </p:nvSpPr>
        <p:spPr>
          <a:xfrm>
            <a:off x="164592" y="1728216"/>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673" name="Date Placeholder 4"/>
          <p:cNvSpPr>
            <a:spLocks noGrp="1"/>
          </p:cNvSpPr>
          <p:nvPr>
            <p:ph type="dt" sz="half" idx="10"/>
          </p:nvPr>
        </p:nvSpPr>
        <p:spPr>
          <a:xfrm>
            <a:off x="164592" y="1170432"/>
            <a:ext cx="2523744" cy="201168"/>
          </a:xfrm>
        </p:spPr>
        <p:txBody>
          <a:bodyPr/>
          <a:p>
            <a:fld id="{1569DD98-CE58-46B2-A50F-D7AD6E690838}" type="datetimeFigureOut">
              <a:rPr lang="en-US" smtClean="0"/>
              <a:t>23-Oct-20</a:t>
            </a:fld>
            <a:endParaRPr lang="en-US"/>
          </a:p>
        </p:txBody>
      </p:sp>
      <p:sp>
        <p:nvSpPr>
          <p:cNvPr id="1048674" name="Rectangle 10"/>
          <p:cNvSpPr/>
          <p:nvPr/>
        </p:nvSpPr>
        <p:spPr>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75" name="Rectangle 8"/>
          <p:cNvSpPr/>
          <p:nvPr/>
        </p:nvSpPr>
        <p:spPr bwMode="invGray">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7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1048677" name="Slide Number Placeholder 6"/>
          <p:cNvSpPr>
            <a:spLocks noGrp="1"/>
          </p:cNvSpPr>
          <p:nvPr>
            <p:ph type="sldNum" sz="quarter" idx="12"/>
          </p:nvPr>
        </p:nvSpPr>
        <p:spPr>
          <a:xfrm>
            <a:off x="8339328" y="1170432"/>
            <a:ext cx="733864" cy="201168"/>
          </a:xfrm>
        </p:spPr>
        <p:txBody>
          <a:bodyPr/>
          <a:p>
            <a:fld id="{CC069DDB-711F-4B27-949C-8A8DDEE457F9}"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1" name=""/>
        <p:cNvGrpSpPr/>
        <p:nvPr/>
      </p:nvGrpSpPr>
      <p:grpSpPr>
        <a:xfrm>
          <a:off x="0" y="0"/>
          <a:ext cx="0" cy="0"/>
          <a:chOff x="0" y="0"/>
          <a:chExt cx="0" cy="0"/>
        </a:xfrm>
      </p:grpSpPr>
      <p:sp>
        <p:nvSpPr>
          <p:cNvPr id="1048678" name="Title 1"/>
          <p:cNvSpPr>
            <a:spLocks noGrp="1"/>
          </p:cNvSpPr>
          <p:nvPr>
            <p:ph type="title"/>
          </p:nvPr>
        </p:nvSpPr>
        <p:spPr/>
        <p:txBody>
          <a:bodyPr/>
          <a:p>
            <a:r>
              <a:rPr kumimoji="0" lang="en-US" smtClean="0"/>
              <a:t>Click to edit Master title style</a:t>
            </a:r>
            <a:endParaRPr kumimoji="0" lang="en-US"/>
          </a:p>
        </p:txBody>
      </p:sp>
      <p:sp>
        <p:nvSpPr>
          <p:cNvPr id="1048679"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0" name="Date Placeholder 3"/>
          <p:cNvSpPr>
            <a:spLocks noGrp="1"/>
          </p:cNvSpPr>
          <p:nvPr>
            <p:ph type="dt" sz="half" idx="10"/>
          </p:nvPr>
        </p:nvSpPr>
        <p:spPr/>
        <p:txBody>
          <a:bodyPr/>
          <a:p>
            <a:fld id="{1569DD98-CE58-46B2-A50F-D7AD6E690838}" type="datetimeFigureOut">
              <a:rPr lang="en-US" smtClean="0"/>
              <a:t>23-Oct-20</a:t>
            </a:fld>
            <a:endParaRPr lang="en-US"/>
          </a:p>
        </p:txBody>
      </p:sp>
      <p:sp>
        <p:nvSpPr>
          <p:cNvPr id="1048681" name="Footer Placeholder 4"/>
          <p:cNvSpPr>
            <a:spLocks noGrp="1"/>
          </p:cNvSpPr>
          <p:nvPr>
            <p:ph type="ftr" sz="quarter" idx="11"/>
          </p:nvPr>
        </p:nvSpPr>
        <p:spPr/>
        <p:txBody>
          <a:bodyPr/>
          <a:p>
            <a:endParaRPr lang="en-US"/>
          </a:p>
        </p:txBody>
      </p:sp>
      <p:sp>
        <p:nvSpPr>
          <p:cNvPr id="1048682" name="Slide Number Placeholder 5"/>
          <p:cNvSpPr>
            <a:spLocks noGrp="1"/>
          </p:cNvSpPr>
          <p:nvPr>
            <p:ph type="sldNum" sz="quarter" idx="12"/>
          </p:nvPr>
        </p:nvSpPr>
        <p:spPr/>
        <p:txBody>
          <a:bodyPr/>
          <a:p>
            <a:fld id="{CC069DDB-711F-4B27-949C-8A8DDEE457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69" name=""/>
        <p:cNvGrpSpPr/>
        <p:nvPr/>
      </p:nvGrpSpPr>
      <p:grpSpPr>
        <a:xfrm>
          <a:off x="0" y="0"/>
          <a:ext cx="0" cy="0"/>
          <a:chOff x="0" y="0"/>
          <a:chExt cx="0" cy="0"/>
        </a:xfrm>
      </p:grpSpPr>
      <p:sp>
        <p:nvSpPr>
          <p:cNvPr id="1048663" name="Rectangle 8"/>
          <p:cNvSpPr/>
          <p:nvPr/>
        </p:nvSpPr>
        <p:spPr bwMode="invGray">
          <a:xfrm>
            <a:off x="6598920" y="0"/>
            <a:ext cx="45720" cy="6858000"/>
          </a:xfrm>
          <a:prstGeom prst="rect"/>
          <a:solidFill>
            <a:srgbClr val="FFFFFF"/>
          </a:solidFill>
          <a:ln w="48000" cap="flat" cmpd="thickThin" algn="ctr">
            <a:noFill/>
            <a:prstDash val="solid"/>
          </a:ln>
          <a:effectLst>
            <a:outerShdw algn="tl" blurRad="31750" dir="108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64" name="Rectangle 7"/>
          <p:cNvSpPr/>
          <p:nvPr/>
        </p:nvSpPr>
        <p:spPr bwMode="ltGray">
          <a:xfrm>
            <a:off x="6647687" y="0"/>
            <a:ext cx="2514601" cy="685800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65" name="Vertical Title 1"/>
          <p:cNvSpPr>
            <a:spLocks noGrp="1"/>
          </p:cNvSpPr>
          <p:nvPr>
            <p:ph type="title" orient="vert"/>
          </p:nvPr>
        </p:nvSpPr>
        <p:spPr>
          <a:xfrm>
            <a:off x="6781800" y="274640"/>
            <a:ext cx="1905000" cy="5851525"/>
          </a:xfrm>
        </p:spPr>
        <p:txBody>
          <a:bodyPr vert="eaVert"/>
          <a:p>
            <a:r>
              <a:rPr kumimoji="0" lang="en-US" smtClean="0"/>
              <a:t>Click to edit Master title style</a:t>
            </a:r>
            <a:endParaRPr kumimoji="0" lang="en-US"/>
          </a:p>
        </p:txBody>
      </p:sp>
      <p:sp>
        <p:nvSpPr>
          <p:cNvPr id="1048666" name="Vertical Text Placeholder 2"/>
          <p:cNvSpPr>
            <a:spLocks noGrp="1"/>
          </p:cNvSpPr>
          <p:nvPr>
            <p:ph type="body" orient="vert" idx="1"/>
          </p:nvPr>
        </p:nvSpPr>
        <p:spPr>
          <a:xfrm>
            <a:off x="457200" y="304800"/>
            <a:ext cx="60198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7" name="Date Placeholder 3"/>
          <p:cNvSpPr>
            <a:spLocks noGrp="1"/>
          </p:cNvSpPr>
          <p:nvPr>
            <p:ph type="dt" sz="half" idx="10"/>
          </p:nvPr>
        </p:nvSpPr>
        <p:spPr/>
        <p:txBody>
          <a:bodyPr/>
          <a:p>
            <a:fld id="{1569DD98-CE58-46B2-A50F-D7AD6E690838}" type="datetimeFigureOut">
              <a:rPr lang="en-US" smtClean="0"/>
              <a:t>23-Oct-20</a:t>
            </a:fld>
            <a:endParaRPr lang="en-US"/>
          </a:p>
        </p:txBody>
      </p:sp>
      <p:sp>
        <p:nvSpPr>
          <p:cNvPr id="1048668" name="Footer Placeholder 4"/>
          <p:cNvSpPr>
            <a:spLocks noGrp="1"/>
          </p:cNvSpPr>
          <p:nvPr>
            <p:ph type="ftr" sz="quarter" idx="11"/>
          </p:nvPr>
        </p:nvSpPr>
        <p:spPr>
          <a:xfrm>
            <a:off x="2640597" y="6377459"/>
            <a:ext cx="3836404" cy="365125"/>
          </a:xfrm>
        </p:spPr>
        <p:txBody>
          <a:bodyPr/>
          <a:p>
            <a:endParaRPr lang="en-US"/>
          </a:p>
        </p:txBody>
      </p:sp>
      <p:sp>
        <p:nvSpPr>
          <p:cNvPr id="1048669" name="Slide Number Placeholder 5"/>
          <p:cNvSpPr>
            <a:spLocks noGrp="1"/>
          </p:cNvSpPr>
          <p:nvPr>
            <p:ph type="sldNum" sz="quarter" idx="12"/>
          </p:nvPr>
        </p:nvSpPr>
        <p:spPr/>
        <p:txBody>
          <a:bodyPr/>
          <a:p>
            <a:fld id="{CC069DDB-711F-4B27-949C-8A8DDEE457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Rectangle 9"/>
          <p:cNvSpPr/>
          <p:nvPr/>
        </p:nvSpPr>
        <p:spPr bwMode="invGray">
          <a:xfrm>
            <a:off x="0" y="1435895"/>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7" name="Rectangle 6"/>
          <p:cNvSpPr/>
          <p:nvPr/>
        </p:nvSpPr>
        <p:spPr bwMode="ltGray">
          <a:xfrm>
            <a:off x="0" y="0"/>
            <a:ext cx="9143999" cy="1433733"/>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8" name="Title Placeholder 1"/>
          <p:cNvSpPr>
            <a:spLocks noGrp="1"/>
          </p:cNvSpPr>
          <p:nvPr>
            <p:ph type="title"/>
          </p:nvPr>
        </p:nvSpPr>
        <p:spPr>
          <a:xfrm>
            <a:off x="457200" y="152400"/>
            <a:ext cx="8229600" cy="1251062"/>
          </a:xfrm>
          <a:prstGeom prst="rect"/>
        </p:spPr>
        <p:txBody>
          <a:bodyPr anchor="ctr" lIns="91440" rIns="45720" rtlCol="0" vert="horz">
            <a:normAutofit/>
            <a:scene3d>
              <a:camera prst="orthographicFront"/>
              <a:lightRig dir="t" rig="threePt">
                <a:rot lat="0" lon="0" rev="4800000"/>
              </a:lightRig>
            </a:scene3d>
            <a:sp3d prstMaterial="matte">
              <a:bevelT w="50800" h="10160"/>
            </a:sp3d>
          </a:bodyPr>
          <a:p>
            <a:r>
              <a:rPr kumimoji="0" lang="en-US" smtClean="0"/>
              <a:t>Click to edit Master title style</a:t>
            </a:r>
            <a:endParaRPr kumimoji="0" lang="en-US"/>
          </a:p>
        </p:txBody>
      </p:sp>
      <p:sp>
        <p:nvSpPr>
          <p:cNvPr id="1048579" name="Text Placeholder 2"/>
          <p:cNvSpPr>
            <a:spLocks noGrp="1"/>
          </p:cNvSpPr>
          <p:nvPr>
            <p:ph type="body" idx="1"/>
          </p:nvPr>
        </p:nvSpPr>
        <p:spPr>
          <a:xfrm>
            <a:off x="457200" y="1775191"/>
            <a:ext cx="8229600" cy="4625609"/>
          </a:xfrm>
          <a:prstGeom prst="rect"/>
        </p:spPr>
        <p:txBody>
          <a:bodyPr lIns="54864" rtlCol="0" tIns="91440"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0" name="Date Placeholder 3"/>
          <p:cNvSpPr>
            <a:spLocks noGrp="1"/>
          </p:cNvSpPr>
          <p:nvPr>
            <p:ph type="dt" sz="half" idx="2"/>
          </p:nvPr>
        </p:nvSpPr>
        <p:spPr>
          <a:xfrm>
            <a:off x="457200" y="6476999"/>
            <a:ext cx="2133600" cy="274320"/>
          </a:xfrm>
          <a:prstGeom prst="rect"/>
        </p:spPr>
        <p:txBody>
          <a:bodyPr anchor="b" bIns="0" lIns="109728" rIns="45720" rtlCol="0" vert="horz"/>
          <a:lstStyle>
            <a:lvl1pPr algn="l" eaLnBrk="1" hangingPunct="1" latinLnBrk="0">
              <a:defRPr sz="1200" kumimoji="0">
                <a:solidFill>
                  <a:schemeClr val="tx1">
                    <a:tint val="95000"/>
                  </a:schemeClr>
                </a:solidFill>
              </a:defRPr>
            </a:lvl1pPr>
          </a:lstStyle>
          <a:p>
            <a:fld id="{1569DD98-CE58-46B2-A50F-D7AD6E690838}" type="datetimeFigureOut">
              <a:rPr lang="en-US" smtClean="0"/>
              <a:t>23-Oct-20</a:t>
            </a:fld>
            <a:endParaRPr lang="en-US"/>
          </a:p>
        </p:txBody>
      </p:sp>
      <p:sp>
        <p:nvSpPr>
          <p:cNvPr id="1048581" name="Footer Placeholder 4"/>
          <p:cNvSpPr>
            <a:spLocks noGrp="1"/>
          </p:cNvSpPr>
          <p:nvPr>
            <p:ph type="ftr" sz="quarter" idx="3"/>
          </p:nvPr>
        </p:nvSpPr>
        <p:spPr>
          <a:xfrm>
            <a:off x="2640596" y="6476999"/>
            <a:ext cx="5507719" cy="274320"/>
          </a:xfrm>
          <a:prstGeom prst="rect"/>
        </p:spPr>
        <p:txBody>
          <a:bodyPr anchor="b" bIns="0" lIns="45720" rIns="45720" rtlCol="0" vert="horz"/>
          <a:lstStyle>
            <a:lvl1pPr algn="l" eaLnBrk="1" hangingPunct="1" latinLnBrk="0">
              <a:defRPr sz="1200" kumimoji="0">
                <a:solidFill>
                  <a:schemeClr val="tx1">
                    <a:tint val="95000"/>
                  </a:schemeClr>
                </a:solidFill>
              </a:defRPr>
            </a:lvl1pPr>
          </a:lstStyle>
          <a:p>
            <a:endParaRPr lang="en-US"/>
          </a:p>
        </p:txBody>
      </p:sp>
      <p:sp>
        <p:nvSpPr>
          <p:cNvPr id="1048582" name="Slide Number Placeholder 5"/>
          <p:cNvSpPr>
            <a:spLocks noGrp="1"/>
          </p:cNvSpPr>
          <p:nvPr>
            <p:ph type="sldNum" sz="quarter" idx="4"/>
          </p:nvPr>
        </p:nvSpPr>
        <p:spPr>
          <a:xfrm>
            <a:off x="8204396" y="6476999"/>
            <a:ext cx="733864" cy="274320"/>
          </a:xfrm>
          <a:prstGeom prst="rect"/>
        </p:spPr>
        <p:txBody>
          <a:bodyPr anchor="b" bIns="0" rtlCol="0" vert="horz"/>
          <a:lstStyle>
            <a:lvl1pPr algn="r" eaLnBrk="1" hangingPunct="1" latinLnBrk="0">
              <a:defRPr sz="1200" kumimoji="0">
                <a:solidFill>
                  <a:schemeClr val="tx1">
                    <a:tint val="95000"/>
                  </a:schemeClr>
                </a:solidFill>
              </a:defRPr>
            </a:lvl1pPr>
          </a:lstStyle>
          <a:p>
            <a:fld id="{CC069DDB-711F-4B27-949C-8A8DDEE457F9}"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1" sz="4500" kern="1200" kumimoji="0">
          <a:solidFill>
            <a:schemeClr val="accent1">
              <a:satMod val="150000"/>
            </a:schemeClr>
          </a:solidFill>
          <a:effectLst/>
          <a:latin typeface="+mj-lt"/>
          <a:ea typeface="+mj-ea"/>
          <a:cs typeface="+mj-cs"/>
        </a:defRPr>
      </a:lvl1pPr>
    </p:titleStyle>
    <p:bodyStyle>
      <a:lvl1pPr algn="l" eaLnBrk="1" hangingPunct="1" indent="-320040" latinLnBrk="0" marL="438912" rtl="0">
        <a:spcBef>
          <a:spcPts val="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74320" latinLnBrk="0" marL="731520" rtl="0">
        <a:spcBef>
          <a:spcPct val="20000"/>
        </a:spcBef>
        <a:buClr>
          <a:schemeClr val="accent2"/>
        </a:buClr>
        <a:buSzPct val="90000"/>
        <a:buFont typeface="Wingdings"/>
        <a:buChar char=""/>
        <a:defRPr sz="2800" kern="1200" kumimoji="0">
          <a:solidFill>
            <a:schemeClr val="tx1"/>
          </a:solidFill>
          <a:latin typeface="+mn-lt"/>
          <a:ea typeface="+mn-ea"/>
          <a:cs typeface="+mn-cs"/>
        </a:defRPr>
      </a:lvl2pPr>
      <a:lvl3pPr algn="l" eaLnBrk="1" hangingPunct="1" indent="-228600" latinLnBrk="0" marL="996696" rtl="0">
        <a:spcBef>
          <a:spcPct val="20000"/>
        </a:spcBef>
        <a:buClr>
          <a:schemeClr val="accent3"/>
        </a:buClr>
        <a:buFont typeface="Arial"/>
        <a:buChar char="▪"/>
        <a:defRPr sz="2400" kern="1200" kumimoji="0">
          <a:solidFill>
            <a:schemeClr val="tx1"/>
          </a:solidFill>
          <a:latin typeface="+mn-lt"/>
          <a:ea typeface="+mn-ea"/>
          <a:cs typeface="+mn-cs"/>
        </a:defRPr>
      </a:lvl3pPr>
      <a:lvl4pPr algn="l" eaLnBrk="1" hangingPunct="1" indent="-182880" latinLnBrk="0" marL="1216152" rtl="0">
        <a:spcBef>
          <a:spcPct val="20000"/>
        </a:spcBef>
        <a:buClr>
          <a:schemeClr val="accent4"/>
        </a:buClr>
        <a:buFont typeface="Arial"/>
        <a:buChar char="▪"/>
        <a:defRPr sz="2000" kern="1200" kumimoji="0">
          <a:solidFill>
            <a:schemeClr val="tx1"/>
          </a:solidFill>
          <a:latin typeface="+mn-lt"/>
          <a:ea typeface="+mn-ea"/>
          <a:cs typeface="+mn-cs"/>
        </a:defRPr>
      </a:lvl4pPr>
      <a:lvl5pPr algn="l" eaLnBrk="1" hangingPunct="1" indent="-182880" latinLnBrk="0" marL="1426464" rtl="0">
        <a:spcBef>
          <a:spcPct val="20000"/>
        </a:spcBef>
        <a:buClr>
          <a:schemeClr val="accent5"/>
        </a:buClr>
        <a:buFont typeface="Wingdings 3"/>
        <a:buChar char=""/>
        <a:defRPr sz="2000" kern="1200" kumimoji="0" lang="en-US" smtClean="0">
          <a:solidFill>
            <a:schemeClr val="tx1"/>
          </a:solidFill>
          <a:latin typeface="+mn-lt"/>
          <a:ea typeface="+mn-ea"/>
          <a:cs typeface="+mn-cs"/>
        </a:defRPr>
      </a:lvl5pPr>
      <a:lvl6pPr algn="l" eaLnBrk="1" hangingPunct="1" indent="-182880" latinLnBrk="0" marL="1627632" rtl="0">
        <a:spcBef>
          <a:spcPct val="20000"/>
        </a:spcBef>
        <a:buClr>
          <a:schemeClr val="accent6"/>
        </a:buClr>
        <a:buSzPct val="100000"/>
        <a:buFont typeface="Wingdings 2"/>
        <a:buChar char=""/>
        <a:defRPr sz="2000" kern="1200" kumimoji="0">
          <a:solidFill>
            <a:schemeClr val="tx1"/>
          </a:solidFill>
          <a:latin typeface="+mn-lt"/>
          <a:ea typeface="+mn-ea"/>
          <a:cs typeface="+mn-cs"/>
        </a:defRPr>
      </a:lvl6pPr>
      <a:lvl7pPr algn="l" eaLnBrk="1" hangingPunct="1" indent="-182880" latinLnBrk="0" marL="1828800" rtl="0">
        <a:spcBef>
          <a:spcPct val="20000"/>
        </a:spcBef>
        <a:buClr>
          <a:schemeClr val="accent1"/>
        </a:buClr>
        <a:buSzPct val="100000"/>
        <a:buFont typeface="Wingdings 2"/>
        <a:buChar char=""/>
        <a:defRPr sz="1800" kern="1200" kumimoji="0">
          <a:solidFill>
            <a:schemeClr val="tx1"/>
          </a:solidFill>
          <a:latin typeface="+mn-lt"/>
          <a:ea typeface="+mn-ea"/>
          <a:cs typeface="+mn-cs"/>
        </a:defRPr>
      </a:lvl7pPr>
      <a:lvl8pPr algn="l" eaLnBrk="1" hangingPunct="1" indent="-182880" latinLnBrk="0" marL="2029968" rtl="0">
        <a:spcBef>
          <a:spcPct val="20000"/>
        </a:spcBef>
        <a:buClr>
          <a:schemeClr val="accent2"/>
        </a:buClr>
        <a:buFont typeface="Wingdings 2" pitchFamily="18" charset="2"/>
        <a:buChar char=""/>
        <a:defRPr sz="1800" kern="1200" kumimoji="0">
          <a:solidFill>
            <a:schemeClr val="tx1"/>
          </a:solidFill>
          <a:latin typeface="+mn-lt"/>
          <a:ea typeface="+mn-ea"/>
          <a:cs typeface="+mn-cs"/>
        </a:defRPr>
      </a:lvl8pPr>
      <a:lvl9pPr algn="l" eaLnBrk="1" hangingPunct="1" indent="-182880" latinLnBrk="0" marL="2231136" rtl="0">
        <a:spcBef>
          <a:spcPct val="20000"/>
        </a:spcBef>
        <a:buClr>
          <a:schemeClr val="accent3"/>
        </a:buClr>
        <a:buFont typeface="Wingdings 2" pitchFamily="18" charset="2"/>
        <a:buChar char=""/>
        <a:defRPr baseline="0" sz="18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0" name="Title 1"/>
          <p:cNvSpPr>
            <a:spLocks noGrp="1"/>
          </p:cNvSpPr>
          <p:nvPr>
            <p:ph type="ctrTitle"/>
          </p:nvPr>
        </p:nvSpPr>
        <p:spPr/>
        <p:txBody>
          <a:bodyPr/>
          <a:p>
            <a:r>
              <a:rPr dirty="0" lang="en-US" smtClean="0">
                <a:latin typeface="Times New Roman" pitchFamily="18" charset="0"/>
                <a:cs typeface="Times New Roman" pitchFamily="18" charset="0"/>
              </a:rPr>
              <a:t>PUBLIC ADMINISTRATION</a:t>
            </a:r>
            <a:endParaRPr dirty="0" lang="en-US">
              <a:latin typeface="Times New Roman" pitchFamily="18" charset="0"/>
              <a:cs typeface="Times New Roman" pitchFamily="18" charset="0"/>
            </a:endParaRPr>
          </a:p>
        </p:txBody>
      </p:sp>
      <p:sp>
        <p:nvSpPr>
          <p:cNvPr id="1048591" name="Subtitle 2"/>
          <p:cNvSpPr>
            <a:spLocks noGrp="1"/>
          </p:cNvSpPr>
          <p:nvPr>
            <p:ph type="subTitle" idx="1"/>
          </p:nvPr>
        </p:nvSpPr>
        <p:spPr/>
        <p:txBody>
          <a:bodyPr/>
          <a:p>
            <a:r>
              <a:rPr dirty="0" lang="en-US" smtClean="0">
                <a:latin typeface="Times New Roman" pitchFamily="18" charset="0"/>
                <a:cs typeface="Times New Roman" pitchFamily="18" charset="0"/>
              </a:rPr>
              <a:t>PUBLIC POLICY PROCESSES </a:t>
            </a:r>
            <a:endParaRPr dirty="0" lang="en-US">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7" name="Title 1"/>
          <p:cNvSpPr>
            <a:spLocks noGrp="1"/>
          </p:cNvSpPr>
          <p:nvPr>
            <p:ph type="title"/>
          </p:nvPr>
        </p:nvSpPr>
        <p:spPr/>
        <p:txBody>
          <a:bodyPr>
            <a:normAutofit fontScale="90000"/>
          </a:bodyPr>
          <a:p>
            <a:pPr algn="ctr"/>
            <a:r>
              <a:rPr dirty="0" lang="en-US" smtClean="0">
                <a:latin typeface="Times New Roman" pitchFamily="18" charset="0"/>
                <a:cs typeface="Times New Roman" pitchFamily="18" charset="0"/>
              </a:rPr>
              <a:t>A. Six-Step Public Policy Processes</a:t>
            </a:r>
            <a:endParaRPr dirty="0" lang="en-US">
              <a:latin typeface="Times New Roman" pitchFamily="18" charset="0"/>
              <a:cs typeface="Times New Roman" pitchFamily="18" charset="0"/>
            </a:endParaRPr>
          </a:p>
        </p:txBody>
      </p:sp>
      <p:sp>
        <p:nvSpPr>
          <p:cNvPr id="1048598" name="Content Placeholder 2"/>
          <p:cNvSpPr>
            <a:spLocks noGrp="1"/>
          </p:cNvSpPr>
          <p:nvPr>
            <p:ph idx="1"/>
          </p:nvPr>
        </p:nvSpPr>
        <p:spPr/>
        <p:txBody>
          <a:bodyPr>
            <a:normAutofit fontScale="75000" lnSpcReduction="20000"/>
          </a:bodyPr>
          <a:p>
            <a:pPr indent="-514350" marL="514350">
              <a:lnSpc>
                <a:spcPct val="200000"/>
              </a:lnSpc>
              <a:buFont typeface="+mj-lt"/>
              <a:buAutoNum type="arabicPeriod"/>
            </a:pPr>
            <a:r>
              <a:rPr dirty="0" lang="en-US" smtClean="0">
                <a:latin typeface="Times New Roman" pitchFamily="18" charset="0"/>
                <a:cs typeface="Times New Roman" pitchFamily="18" charset="0"/>
              </a:rPr>
              <a:t>Issue identification and agenda building</a:t>
            </a:r>
          </a:p>
          <a:p>
            <a:pPr indent="-514350" marL="514350">
              <a:lnSpc>
                <a:spcPct val="200000"/>
              </a:lnSpc>
              <a:buFont typeface="Wingdings" pitchFamily="2" charset="2"/>
              <a:buChar char="Ø"/>
            </a:pPr>
            <a:r>
              <a:rPr dirty="0" lang="en-US" smtClean="0">
                <a:latin typeface="Times New Roman" pitchFamily="18" charset="0"/>
                <a:cs typeface="Times New Roman" pitchFamily="18" charset="0"/>
              </a:rPr>
              <a:t>Issues trigger policy agenda by:</a:t>
            </a:r>
          </a:p>
          <a:p>
            <a:pPr indent="-514350" marL="514350">
              <a:lnSpc>
                <a:spcPct val="200000"/>
              </a:lnSpc>
              <a:buFont typeface="Wingdings" pitchFamily="2" charset="2"/>
              <a:buChar char="ü"/>
            </a:pPr>
            <a:r>
              <a:rPr dirty="0" lang="en-US" smtClean="0">
                <a:latin typeface="Times New Roman" pitchFamily="18" charset="0"/>
                <a:cs typeface="Times New Roman" pitchFamily="18" charset="0"/>
              </a:rPr>
              <a:t>Power of a group </a:t>
            </a:r>
            <a:endParaRPr dirty="0" lang="en-US">
              <a:latin typeface="Times New Roman" pitchFamily="18" charset="0"/>
              <a:cs typeface="Times New Roman" pitchFamily="18" charset="0"/>
            </a:endParaRPr>
          </a:p>
          <a:p>
            <a:pPr indent="-514350" marL="514350">
              <a:lnSpc>
                <a:spcPct val="200000"/>
              </a:lnSpc>
              <a:buFont typeface="Wingdings" pitchFamily="2" charset="2"/>
              <a:buChar char="ü"/>
            </a:pPr>
            <a:r>
              <a:rPr dirty="0" lang="en-US" smtClean="0">
                <a:latin typeface="Times New Roman" pitchFamily="18" charset="0"/>
                <a:cs typeface="Times New Roman" pitchFamily="18" charset="0"/>
              </a:rPr>
              <a:t>Amount of attention and public outcry</a:t>
            </a:r>
          </a:p>
          <a:p>
            <a:pPr indent="-514350" marL="514350">
              <a:lnSpc>
                <a:spcPct val="200000"/>
              </a:lnSpc>
              <a:buFont typeface="Wingdings" pitchFamily="2" charset="2"/>
              <a:buChar char="ü"/>
            </a:pPr>
            <a:r>
              <a:rPr dirty="0" lang="en-US" smtClean="0">
                <a:latin typeface="Times New Roman" pitchFamily="18" charset="0"/>
                <a:cs typeface="Times New Roman" pitchFamily="18" charset="0"/>
              </a:rPr>
              <a:t>Significant events</a:t>
            </a:r>
          </a:p>
          <a:p>
            <a:pPr indent="-514350" marL="514350">
              <a:lnSpc>
                <a:spcPct val="200000"/>
              </a:lnSpc>
              <a:buNone/>
            </a:pPr>
            <a:r>
              <a:rPr dirty="0" lang="en-US" smtClean="0">
                <a:latin typeface="Times New Roman" pitchFamily="18" charset="0"/>
                <a:cs typeface="Times New Roman" pitchFamily="18" charset="0"/>
              </a:rPr>
              <a:t>2. Policy Formation </a:t>
            </a:r>
          </a:p>
          <a:p>
            <a:pPr indent="-514350" marL="514350">
              <a:lnSpc>
                <a:spcPct val="200000"/>
              </a:lnSpc>
              <a:buFont typeface="Wingdings" pitchFamily="2" charset="2"/>
              <a:buChar char="Ø"/>
            </a:pPr>
            <a:r>
              <a:rPr dirty="0" lang="en-US" smtClean="0">
                <a:latin typeface="Times New Roman" pitchFamily="18" charset="0"/>
                <a:cs typeface="Times New Roman" pitchFamily="18" charset="0"/>
              </a:rPr>
              <a:t>Solutions to problems are shaped and argued</a:t>
            </a:r>
            <a:endParaRPr dirty="0" lang="en-US">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2" name="Title 1"/>
          <p:cNvSpPr>
            <a:spLocks noGrp="1"/>
          </p:cNvSpPr>
          <p:nvPr>
            <p:ph type="title"/>
          </p:nvPr>
        </p:nvSpPr>
        <p:spPr/>
        <p:txBody>
          <a:bodyPr/>
          <a:p>
            <a:pPr algn="ctr"/>
            <a:r>
              <a:rPr dirty="0" lang="en-US" smtClean="0">
                <a:latin typeface="Times New Roman" pitchFamily="18" charset="0"/>
                <a:cs typeface="Times New Roman" pitchFamily="18" charset="0"/>
              </a:rPr>
              <a:t>Continued…,</a:t>
            </a:r>
            <a:endParaRPr dirty="0" lang="en-US">
              <a:latin typeface="Times New Roman" pitchFamily="18" charset="0"/>
              <a:cs typeface="Times New Roman" pitchFamily="18" charset="0"/>
            </a:endParaRPr>
          </a:p>
        </p:txBody>
      </p:sp>
      <p:sp>
        <p:nvSpPr>
          <p:cNvPr id="1048603" name="Content Placeholder 2"/>
          <p:cNvSpPr>
            <a:spLocks noGrp="1"/>
          </p:cNvSpPr>
          <p:nvPr>
            <p:ph idx="1"/>
          </p:nvPr>
        </p:nvSpPr>
        <p:spPr/>
        <p:txBody>
          <a:bodyPr>
            <a:normAutofit fontScale="87500" lnSpcReduction="20000"/>
          </a:bodyPr>
          <a:p>
            <a:pPr>
              <a:lnSpc>
                <a:spcPct val="200000"/>
              </a:lnSpc>
              <a:buNone/>
            </a:pPr>
            <a:r>
              <a:rPr dirty="0" lang="en-US" smtClean="0"/>
              <a:t>3</a:t>
            </a:r>
            <a:r>
              <a:rPr dirty="0" lang="en-US" smtClean="0">
                <a:latin typeface="Times New Roman" pitchFamily="18" charset="0"/>
                <a:cs typeface="Times New Roman" pitchFamily="18" charset="0"/>
              </a:rPr>
              <a:t>. Policy Adoption</a:t>
            </a:r>
          </a:p>
          <a:p>
            <a:pPr>
              <a:lnSpc>
                <a:spcPct val="200000"/>
              </a:lnSpc>
              <a:buFont typeface="Wingdings" pitchFamily="2" charset="2"/>
              <a:buChar char="Ø"/>
            </a:pPr>
            <a:r>
              <a:rPr dirty="0" lang="en-US" smtClean="0">
                <a:latin typeface="Times New Roman" pitchFamily="18" charset="0"/>
                <a:cs typeface="Times New Roman" pitchFamily="18" charset="0"/>
              </a:rPr>
              <a:t>Policies adopted by government bodies</a:t>
            </a:r>
          </a:p>
          <a:p>
            <a:pPr>
              <a:lnSpc>
                <a:spcPct val="200000"/>
              </a:lnSpc>
              <a:buFont typeface="Wingdings" pitchFamily="2" charset="2"/>
              <a:buChar char="Ø"/>
            </a:pPr>
            <a:r>
              <a:rPr dirty="0" lang="en-US" smtClean="0">
                <a:latin typeface="Times New Roman" pitchFamily="18" charset="0"/>
                <a:cs typeface="Times New Roman" pitchFamily="18" charset="0"/>
              </a:rPr>
              <a:t>Interest groups play a role at this stage</a:t>
            </a:r>
          </a:p>
          <a:p>
            <a:pPr>
              <a:lnSpc>
                <a:spcPct val="200000"/>
              </a:lnSpc>
              <a:buFont typeface="Wingdings" pitchFamily="2" charset="2"/>
              <a:buChar char="Ø"/>
            </a:pPr>
            <a:r>
              <a:rPr dirty="0" lang="en-US" smtClean="0">
                <a:latin typeface="Times New Roman" pitchFamily="18" charset="0"/>
                <a:cs typeface="Times New Roman" pitchFamily="18" charset="0"/>
              </a:rPr>
              <a:t>Media also plays a role at this stage</a:t>
            </a:r>
          </a:p>
          <a:p>
            <a:pPr>
              <a:lnSpc>
                <a:spcPct val="200000"/>
              </a:lnSpc>
              <a:buNone/>
            </a:pPr>
            <a:r>
              <a:rPr dirty="0" lang="en-US" smtClean="0">
                <a:latin typeface="Times New Roman" pitchFamily="18" charset="0"/>
                <a:cs typeface="Times New Roman" pitchFamily="18" charset="0"/>
              </a:rPr>
              <a:t>4. Policy Implementation </a:t>
            </a:r>
          </a:p>
          <a:p>
            <a:pPr>
              <a:lnSpc>
                <a:spcPct val="200000"/>
              </a:lnSpc>
              <a:buFont typeface="Wingdings" pitchFamily="2" charset="2"/>
              <a:buChar char="Ø"/>
            </a:pPr>
            <a:r>
              <a:rPr dirty="0" lang="en-US" smtClean="0">
                <a:latin typeface="Times New Roman" pitchFamily="18" charset="0"/>
                <a:cs typeface="Times New Roman" pitchFamily="18" charset="0"/>
              </a:rPr>
              <a:t>Adopted policies put into effect</a:t>
            </a:r>
          </a:p>
          <a:p>
            <a:pPr>
              <a:lnSpc>
                <a:spcPct val="200000"/>
              </a:lnSpc>
              <a:buNone/>
            </a:pPr>
            <a:endParaRPr dirty="0" lang="en-US">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7" name="Title 1"/>
          <p:cNvSpPr>
            <a:spLocks noGrp="1"/>
          </p:cNvSpPr>
          <p:nvPr>
            <p:ph type="title"/>
          </p:nvPr>
        </p:nvSpPr>
        <p:spPr/>
        <p:txBody>
          <a:bodyPr/>
          <a:p>
            <a:pPr algn="ctr"/>
            <a:r>
              <a:rPr dirty="0" lang="en-US" smtClean="0">
                <a:latin typeface="Times New Roman" pitchFamily="18" charset="0"/>
                <a:cs typeface="Times New Roman" pitchFamily="18" charset="0"/>
              </a:rPr>
              <a:t>Continued…,</a:t>
            </a:r>
            <a:endParaRPr dirty="0" lang="en-US">
              <a:latin typeface="Times New Roman" pitchFamily="18" charset="0"/>
              <a:cs typeface="Times New Roman" pitchFamily="18" charset="0"/>
            </a:endParaRPr>
          </a:p>
        </p:txBody>
      </p:sp>
      <p:sp>
        <p:nvSpPr>
          <p:cNvPr id="1048608" name="Content Placeholder 2"/>
          <p:cNvSpPr>
            <a:spLocks noGrp="1"/>
          </p:cNvSpPr>
          <p:nvPr>
            <p:ph idx="1"/>
          </p:nvPr>
        </p:nvSpPr>
        <p:spPr/>
        <p:txBody>
          <a:bodyPr>
            <a:normAutofit fontScale="87500" lnSpcReduction="10000"/>
          </a:bodyPr>
          <a:p>
            <a:pPr>
              <a:lnSpc>
                <a:spcPct val="200000"/>
              </a:lnSpc>
              <a:buNone/>
            </a:pPr>
            <a:r>
              <a:rPr dirty="0" lang="en-US" smtClean="0"/>
              <a:t>5. </a:t>
            </a:r>
            <a:r>
              <a:rPr dirty="0" lang="en-US" smtClean="0">
                <a:latin typeface="Times New Roman" pitchFamily="18" charset="0"/>
                <a:cs typeface="Times New Roman" pitchFamily="18" charset="0"/>
              </a:rPr>
              <a:t>Policy Evaluation </a:t>
            </a:r>
          </a:p>
          <a:p>
            <a:pPr>
              <a:lnSpc>
                <a:spcPct val="200000"/>
              </a:lnSpc>
              <a:buFont typeface="Wingdings" pitchFamily="2" charset="2"/>
              <a:buChar char="Ø"/>
            </a:pPr>
            <a:r>
              <a:rPr dirty="0" lang="en-US" smtClean="0">
                <a:latin typeface="Times New Roman" pitchFamily="18" charset="0"/>
                <a:cs typeface="Times New Roman" pitchFamily="18" charset="0"/>
              </a:rPr>
              <a:t>Ascertain the effectiveness of enacted policies</a:t>
            </a:r>
          </a:p>
          <a:p>
            <a:pPr>
              <a:lnSpc>
                <a:spcPct val="200000"/>
              </a:lnSpc>
              <a:buFont typeface="Wingdings" pitchFamily="2" charset="2"/>
              <a:buChar char="Ø"/>
            </a:pPr>
            <a:r>
              <a:rPr dirty="0" lang="en-US" smtClean="0">
                <a:latin typeface="Times New Roman" pitchFamily="18" charset="0"/>
                <a:cs typeface="Times New Roman" pitchFamily="18" charset="0"/>
              </a:rPr>
              <a:t>Consider how to evaluate outcomes</a:t>
            </a:r>
          </a:p>
          <a:p>
            <a:pPr>
              <a:lnSpc>
                <a:spcPct val="200000"/>
              </a:lnSpc>
              <a:buFont typeface="Wingdings" pitchFamily="2" charset="2"/>
              <a:buChar char="Ø"/>
            </a:pPr>
            <a:r>
              <a:rPr dirty="0" lang="en-US" smtClean="0">
                <a:latin typeface="Times New Roman" pitchFamily="18" charset="0"/>
                <a:cs typeface="Times New Roman" pitchFamily="18" charset="0"/>
              </a:rPr>
              <a:t>How to measure outcomes</a:t>
            </a:r>
          </a:p>
          <a:p>
            <a:pPr>
              <a:lnSpc>
                <a:spcPct val="200000"/>
              </a:lnSpc>
              <a:buNone/>
            </a:pPr>
            <a:r>
              <a:rPr dirty="0" lang="en-US" smtClean="0">
                <a:latin typeface="Times New Roman" pitchFamily="18" charset="0"/>
                <a:cs typeface="Times New Roman" pitchFamily="18" charset="0"/>
              </a:rPr>
              <a:t>6. Policy Maintenance, succession or Termination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2" name="Title 1"/>
          <p:cNvSpPr>
            <a:spLocks noGrp="1"/>
          </p:cNvSpPr>
          <p:nvPr>
            <p:ph type="title"/>
          </p:nvPr>
        </p:nvSpPr>
        <p:spPr/>
        <p:txBody>
          <a:bodyPr>
            <a:normAutofit fontScale="90000"/>
          </a:bodyPr>
          <a:p>
            <a:pPr algn="ctr"/>
            <a:r>
              <a:rPr dirty="0" lang="en-US" smtClean="0">
                <a:latin typeface="Times New Roman" pitchFamily="18" charset="0"/>
                <a:cs typeface="Times New Roman" pitchFamily="18" charset="0"/>
              </a:rPr>
              <a:t>B. Theoretic Works of Policy Change  </a:t>
            </a:r>
            <a:endParaRPr dirty="0" lang="en-US">
              <a:latin typeface="Times New Roman" pitchFamily="18" charset="0"/>
              <a:cs typeface="Times New Roman" pitchFamily="18" charset="0"/>
            </a:endParaRPr>
          </a:p>
        </p:txBody>
      </p:sp>
      <p:sp>
        <p:nvSpPr>
          <p:cNvPr id="1048613" name="Content Placeholder 2"/>
          <p:cNvSpPr>
            <a:spLocks noGrp="1"/>
          </p:cNvSpPr>
          <p:nvPr>
            <p:ph idx="1"/>
          </p:nvPr>
        </p:nvSpPr>
        <p:spPr/>
        <p:txBody>
          <a:bodyPr>
            <a:normAutofit fontScale="87500" lnSpcReduction="20000"/>
          </a:bodyPr>
          <a:p>
            <a:pPr indent="-514350" marL="514350">
              <a:lnSpc>
                <a:spcPct val="200000"/>
              </a:lnSpc>
              <a:buFont typeface="+mj-lt"/>
              <a:buAutoNum type="arabicPeriod"/>
            </a:pPr>
            <a:r>
              <a:rPr dirty="0" lang="en-US" smtClean="0">
                <a:latin typeface="Times New Roman" pitchFamily="18" charset="0"/>
                <a:cs typeface="Times New Roman" pitchFamily="18" charset="0"/>
              </a:rPr>
              <a:t>The Classic Works</a:t>
            </a:r>
          </a:p>
          <a:p>
            <a:pPr indent="-514350" marL="514350">
              <a:lnSpc>
                <a:spcPct val="200000"/>
              </a:lnSpc>
              <a:buFont typeface="Wingdings" pitchFamily="2" charset="2"/>
              <a:buChar char="Ø"/>
            </a:pPr>
            <a:r>
              <a:rPr dirty="0" lang="en-US" smtClean="0">
                <a:latin typeface="Times New Roman" pitchFamily="18" charset="0"/>
                <a:cs typeface="Times New Roman" pitchFamily="18" charset="0"/>
              </a:rPr>
              <a:t>Based on observing slow changes and standard operating procedures.</a:t>
            </a:r>
          </a:p>
          <a:p>
            <a:pPr indent="-514350" marL="514350">
              <a:lnSpc>
                <a:spcPct val="200000"/>
              </a:lnSpc>
              <a:buFont typeface="Wingdings" pitchFamily="2" charset="2"/>
              <a:buChar char="Ø"/>
            </a:pPr>
            <a:r>
              <a:rPr dirty="0" lang="en-US" smtClean="0">
                <a:latin typeface="Times New Roman" pitchFamily="18" charset="0"/>
                <a:cs typeface="Times New Roman" pitchFamily="18" charset="0"/>
              </a:rPr>
              <a:t>Examined interrelationship between actors.</a:t>
            </a:r>
          </a:p>
          <a:p>
            <a:pPr indent="-514350" marL="514350">
              <a:lnSpc>
                <a:spcPct val="200000"/>
              </a:lnSpc>
              <a:buFont typeface="Wingdings" pitchFamily="2" charset="2"/>
              <a:buChar char="Ø"/>
            </a:pPr>
            <a:r>
              <a:rPr dirty="0" lang="en-US" smtClean="0">
                <a:latin typeface="Times New Roman" pitchFamily="18" charset="0"/>
                <a:cs typeface="Times New Roman" pitchFamily="18" charset="0"/>
              </a:rPr>
              <a:t>Stressed the constraining role of institutions.</a:t>
            </a:r>
          </a:p>
          <a:p>
            <a:pPr indent="-514350" marL="514350">
              <a:lnSpc>
                <a:spcPct val="200000"/>
              </a:lnSpc>
              <a:buFont typeface="Wingdings" pitchFamily="2" charset="2"/>
              <a:buChar char="Ø"/>
            </a:pPr>
            <a:r>
              <a:rPr dirty="0" lang="en-US" smtClean="0">
                <a:latin typeface="Times New Roman" pitchFamily="18" charset="0"/>
                <a:cs typeface="Times New Roman" pitchFamily="18" charset="0"/>
              </a:rPr>
              <a:t>Hofferbert’s funnel model</a:t>
            </a:r>
          </a:p>
          <a:p>
            <a:endParaRPr dirty="0" lang="en-US">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7" name="Title 1"/>
          <p:cNvSpPr>
            <a:spLocks noGrp="1"/>
          </p:cNvSpPr>
          <p:nvPr>
            <p:ph type="title"/>
          </p:nvPr>
        </p:nvSpPr>
        <p:spPr/>
        <p:txBody>
          <a:bodyPr/>
          <a:p>
            <a:pPr algn="ctr"/>
            <a:r>
              <a:rPr dirty="0" lang="en-US" smtClean="0">
                <a:latin typeface="Times New Roman" pitchFamily="18" charset="0"/>
                <a:cs typeface="Times New Roman" pitchFamily="18" charset="0"/>
              </a:rPr>
              <a:t>Continued…,</a:t>
            </a:r>
            <a:endParaRPr dirty="0" lang="en-US">
              <a:latin typeface="Times New Roman" pitchFamily="18" charset="0"/>
              <a:cs typeface="Times New Roman" pitchFamily="18" charset="0"/>
            </a:endParaRPr>
          </a:p>
        </p:txBody>
      </p:sp>
      <p:sp>
        <p:nvSpPr>
          <p:cNvPr id="1048618" name="Content Placeholder 2"/>
          <p:cNvSpPr>
            <a:spLocks noGrp="1"/>
          </p:cNvSpPr>
          <p:nvPr>
            <p:ph idx="1"/>
          </p:nvPr>
        </p:nvSpPr>
        <p:spPr/>
        <p:txBody>
          <a:bodyPr/>
          <a:p>
            <a:pPr>
              <a:lnSpc>
                <a:spcPct val="200000"/>
              </a:lnSpc>
              <a:buNone/>
            </a:pPr>
            <a:r>
              <a:rPr dirty="0" lang="en-US" smtClean="0"/>
              <a:t>2</a:t>
            </a:r>
            <a:r>
              <a:rPr dirty="0" lang="en-US" smtClean="0">
                <a:latin typeface="Times New Roman" pitchFamily="18" charset="0"/>
                <a:cs typeface="Times New Roman" pitchFamily="18" charset="0"/>
              </a:rPr>
              <a:t>. Synthetic approaches in public policy</a:t>
            </a:r>
          </a:p>
          <a:p>
            <a:pPr>
              <a:lnSpc>
                <a:spcPct val="200000"/>
              </a:lnSpc>
              <a:buFont typeface="Wingdings" pitchFamily="2" charset="2"/>
              <a:buChar char="Ø"/>
            </a:pPr>
            <a:r>
              <a:rPr dirty="0" lang="en-US" smtClean="0">
                <a:latin typeface="Times New Roman" pitchFamily="18" charset="0"/>
                <a:cs typeface="Times New Roman" pitchFamily="18" charset="0"/>
              </a:rPr>
              <a:t>Produced the policy advocacy coalition framework.</a:t>
            </a:r>
          </a:p>
          <a:p>
            <a:pPr>
              <a:lnSpc>
                <a:spcPct val="200000"/>
              </a:lnSpc>
              <a:buFont typeface="Wingdings" pitchFamily="2" charset="2"/>
              <a:buChar char="Ø"/>
            </a:pPr>
            <a:r>
              <a:rPr dirty="0" lang="en-US" smtClean="0">
                <a:latin typeface="Times New Roman" pitchFamily="18" charset="0"/>
                <a:cs typeface="Times New Roman" pitchFamily="18" charset="0"/>
              </a:rPr>
              <a:t>Punctuated equilibrium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2" name="Title 1"/>
          <p:cNvSpPr>
            <a:spLocks noGrp="1"/>
          </p:cNvSpPr>
          <p:nvPr>
            <p:ph type="title"/>
          </p:nvPr>
        </p:nvSpPr>
        <p:spPr/>
        <p:txBody>
          <a:bodyPr/>
          <a:p>
            <a:pPr algn="ctr"/>
            <a:r>
              <a:rPr dirty="0" lang="en-US" smtClean="0">
                <a:latin typeface="Times New Roman" pitchFamily="18" charset="0"/>
                <a:cs typeface="Times New Roman" pitchFamily="18" charset="0"/>
              </a:rPr>
              <a:t>Continued..., </a:t>
            </a:r>
            <a:endParaRPr dirty="0" lang="en-US">
              <a:latin typeface="Times New Roman" pitchFamily="18" charset="0"/>
              <a:cs typeface="Times New Roman" pitchFamily="18" charset="0"/>
            </a:endParaRPr>
          </a:p>
        </p:txBody>
      </p:sp>
      <p:sp>
        <p:nvSpPr>
          <p:cNvPr id="1048623" name="Content Placeholder 2"/>
          <p:cNvSpPr>
            <a:spLocks noGrp="1"/>
          </p:cNvSpPr>
          <p:nvPr>
            <p:ph idx="1"/>
          </p:nvPr>
        </p:nvSpPr>
        <p:spPr/>
        <p:txBody>
          <a:bodyPr/>
          <a:p>
            <a:pPr>
              <a:lnSpc>
                <a:spcPct val="200000"/>
              </a:lnSpc>
              <a:buNone/>
            </a:pPr>
            <a:r>
              <a:rPr dirty="0" lang="en-US" smtClean="0"/>
              <a:t>3</a:t>
            </a:r>
            <a:r>
              <a:rPr dirty="0" lang="en-US" smtClean="0">
                <a:latin typeface="Times New Roman" pitchFamily="18" charset="0"/>
                <a:cs typeface="Times New Roman" pitchFamily="18" charset="0"/>
              </a:rPr>
              <a:t>. The age of the political economy of public policy.</a:t>
            </a:r>
          </a:p>
          <a:p>
            <a:pPr>
              <a:lnSpc>
                <a:spcPct val="200000"/>
              </a:lnSpc>
              <a:buFont typeface="Wingdings" pitchFamily="2" charset="2"/>
              <a:buChar char="Ø"/>
            </a:pPr>
            <a:r>
              <a:rPr dirty="0" lang="en-US" smtClean="0">
                <a:latin typeface="Times New Roman" pitchFamily="18" charset="0"/>
                <a:cs typeface="Times New Roman" pitchFamily="18" charset="0"/>
              </a:rPr>
              <a:t>Interested in change and stability </a:t>
            </a:r>
          </a:p>
          <a:p>
            <a:pPr>
              <a:lnSpc>
                <a:spcPct val="200000"/>
              </a:lnSpc>
              <a:buFont typeface="Wingdings" pitchFamily="2" charset="2"/>
              <a:buChar char="Ø"/>
            </a:pPr>
            <a:r>
              <a:rPr dirty="0" lang="en-US" smtClean="0">
                <a:latin typeface="Times New Roman" pitchFamily="18" charset="0"/>
                <a:cs typeface="Times New Roman" pitchFamily="18" charset="0"/>
              </a:rPr>
              <a:t>Policy activism </a:t>
            </a:r>
            <a:endParaRPr dirty="0" lang="en-US">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7" name="Title 1"/>
          <p:cNvSpPr>
            <a:spLocks noGrp="1"/>
          </p:cNvSpPr>
          <p:nvPr>
            <p:ph type="title"/>
          </p:nvPr>
        </p:nvSpPr>
        <p:spPr/>
        <p:txBody>
          <a:bodyPr>
            <a:normAutofit fontScale="90000"/>
          </a:bodyPr>
          <a:p>
            <a:pPr algn="ctr"/>
            <a:r>
              <a:rPr dirty="0" lang="en-US" smtClean="0"/>
              <a:t>C. </a:t>
            </a:r>
            <a:r>
              <a:rPr dirty="0" lang="en-US" smtClean="0">
                <a:latin typeface="Times New Roman" pitchFamily="18" charset="0"/>
                <a:cs typeface="Times New Roman" pitchFamily="18" charset="0"/>
              </a:rPr>
              <a:t>Perspective of Political Scientists in Public Policy  </a:t>
            </a:r>
            <a:endParaRPr dirty="0" lang="en-US">
              <a:latin typeface="Times New Roman" pitchFamily="18" charset="0"/>
              <a:cs typeface="Times New Roman" pitchFamily="18" charset="0"/>
            </a:endParaRPr>
          </a:p>
        </p:txBody>
      </p:sp>
      <p:sp>
        <p:nvSpPr>
          <p:cNvPr id="1048628" name="Content Placeholder 2"/>
          <p:cNvSpPr>
            <a:spLocks noGrp="1"/>
          </p:cNvSpPr>
          <p:nvPr>
            <p:ph idx="1"/>
          </p:nvPr>
        </p:nvSpPr>
        <p:spPr/>
        <p:txBody>
          <a:bodyPr>
            <a:normAutofit fontScale="96875" lnSpcReduction="10000"/>
          </a:bodyPr>
          <a:p>
            <a:pPr>
              <a:lnSpc>
                <a:spcPct val="200000"/>
              </a:lnSpc>
            </a:pPr>
            <a:r>
              <a:rPr dirty="0" lang="en-US" smtClean="0">
                <a:latin typeface="Times New Roman" pitchFamily="18" charset="0"/>
                <a:cs typeface="Times New Roman" pitchFamily="18" charset="0"/>
              </a:rPr>
              <a:t>Play the role of:</a:t>
            </a:r>
          </a:p>
          <a:p>
            <a:pPr>
              <a:lnSpc>
                <a:spcPct val="200000"/>
              </a:lnSpc>
              <a:buFont typeface="Wingdings" pitchFamily="2" charset="2"/>
              <a:buChar char="Ø"/>
            </a:pPr>
            <a:r>
              <a:rPr dirty="0" lang="en-US" smtClean="0">
                <a:latin typeface="Times New Roman" pitchFamily="18" charset="0"/>
                <a:cs typeface="Times New Roman" pitchFamily="18" charset="0"/>
              </a:rPr>
              <a:t>Researcher</a:t>
            </a:r>
          </a:p>
          <a:p>
            <a:pPr>
              <a:lnSpc>
                <a:spcPct val="200000"/>
              </a:lnSpc>
              <a:buFont typeface="Wingdings" pitchFamily="2" charset="2"/>
              <a:buChar char="Ø"/>
            </a:pPr>
            <a:r>
              <a:rPr dirty="0" lang="en-US" smtClean="0">
                <a:latin typeface="Times New Roman" pitchFamily="18" charset="0"/>
                <a:cs typeface="Times New Roman" pitchFamily="18" charset="0"/>
              </a:rPr>
              <a:t>Analysts</a:t>
            </a:r>
          </a:p>
          <a:p>
            <a:pPr>
              <a:lnSpc>
                <a:spcPct val="200000"/>
              </a:lnSpc>
              <a:buFont typeface="Wingdings" pitchFamily="2" charset="2"/>
              <a:buChar char="Ø"/>
            </a:pPr>
            <a:r>
              <a:rPr dirty="0" lang="en-US" smtClean="0">
                <a:latin typeface="Times New Roman" pitchFamily="18" charset="0"/>
                <a:cs typeface="Times New Roman" pitchFamily="18" charset="0"/>
              </a:rPr>
              <a:t>Forecaster</a:t>
            </a:r>
          </a:p>
          <a:p>
            <a:pPr>
              <a:lnSpc>
                <a:spcPct val="200000"/>
              </a:lnSpc>
            </a:pPr>
            <a:r>
              <a:rPr dirty="0" lang="en-US" smtClean="0">
                <a:latin typeface="Times New Roman" pitchFamily="18" charset="0"/>
                <a:cs typeface="Times New Roman" pitchFamily="18" charset="0"/>
              </a:rPr>
              <a:t>Influence political decisions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2" name="Title 1"/>
          <p:cNvSpPr>
            <a:spLocks noGrp="1"/>
          </p:cNvSpPr>
          <p:nvPr>
            <p:ph type="title"/>
          </p:nvPr>
        </p:nvSpPr>
        <p:spPr/>
        <p:txBody>
          <a:bodyPr>
            <a:normAutofit fontScale="90000"/>
          </a:bodyPr>
          <a:p>
            <a:pPr algn="ctr"/>
            <a:r>
              <a:rPr dirty="0" lang="en-US" smtClean="0">
                <a:latin typeface="Times New Roman" pitchFamily="18" charset="0"/>
                <a:cs typeface="Times New Roman" pitchFamily="18" charset="0"/>
              </a:rPr>
              <a:t>Perspective of Public Administrators  in Public Policy  </a:t>
            </a:r>
            <a:endParaRPr dirty="0" lang="en-US">
              <a:latin typeface="Times New Roman" pitchFamily="18" charset="0"/>
              <a:cs typeface="Times New Roman" pitchFamily="18" charset="0"/>
            </a:endParaRPr>
          </a:p>
        </p:txBody>
      </p:sp>
      <p:sp>
        <p:nvSpPr>
          <p:cNvPr id="1048633" name="Content Placeholder 2"/>
          <p:cNvSpPr>
            <a:spLocks noGrp="1"/>
          </p:cNvSpPr>
          <p:nvPr>
            <p:ph idx="1"/>
          </p:nvPr>
        </p:nvSpPr>
        <p:spPr/>
        <p:txBody>
          <a:bodyPr>
            <a:normAutofit fontScale="87500" lnSpcReduction="20000"/>
          </a:bodyPr>
          <a:p>
            <a:pPr>
              <a:lnSpc>
                <a:spcPct val="200000"/>
              </a:lnSpc>
            </a:pPr>
            <a:r>
              <a:rPr dirty="0" lang="en-US" smtClean="0">
                <a:latin typeface="Times New Roman" pitchFamily="18" charset="0"/>
                <a:cs typeface="Times New Roman" pitchFamily="18" charset="0"/>
              </a:rPr>
              <a:t>Oversee the:</a:t>
            </a:r>
          </a:p>
          <a:p>
            <a:pPr>
              <a:lnSpc>
                <a:spcPct val="200000"/>
              </a:lnSpc>
              <a:buFont typeface="Wingdings" pitchFamily="2" charset="2"/>
              <a:buChar char="Ø"/>
            </a:pPr>
            <a:r>
              <a:rPr dirty="0" lang="en-US" smtClean="0">
                <a:latin typeface="Times New Roman" pitchFamily="18" charset="0"/>
                <a:cs typeface="Times New Roman" pitchFamily="18" charset="0"/>
              </a:rPr>
              <a:t> Formulation of public policy</a:t>
            </a:r>
          </a:p>
          <a:p>
            <a:pPr>
              <a:lnSpc>
                <a:spcPct val="200000"/>
              </a:lnSpc>
              <a:buFont typeface="Wingdings" pitchFamily="2" charset="2"/>
              <a:buChar char="Ø"/>
            </a:pPr>
            <a:r>
              <a:rPr dirty="0" lang="en-US" smtClean="0">
                <a:latin typeface="Times New Roman" pitchFamily="18" charset="0"/>
                <a:cs typeface="Times New Roman" pitchFamily="18" charset="0"/>
              </a:rPr>
              <a:t>Development of public policy </a:t>
            </a:r>
          </a:p>
          <a:p>
            <a:pPr>
              <a:lnSpc>
                <a:spcPct val="200000"/>
              </a:lnSpc>
              <a:buFont typeface="Wingdings" pitchFamily="2" charset="2"/>
              <a:buChar char="Ø"/>
            </a:pPr>
            <a:r>
              <a:rPr dirty="0" lang="en-US" smtClean="0">
                <a:latin typeface="Times New Roman" pitchFamily="18" charset="0"/>
                <a:cs typeface="Times New Roman" pitchFamily="18" charset="0"/>
              </a:rPr>
              <a:t>Adoption of public policy</a:t>
            </a:r>
          </a:p>
          <a:p>
            <a:pPr>
              <a:lnSpc>
                <a:spcPct val="200000"/>
              </a:lnSpc>
              <a:buFont typeface="Wingdings" pitchFamily="2" charset="2"/>
              <a:buChar char="Ø"/>
            </a:pPr>
            <a:r>
              <a:rPr dirty="0" lang="en-US" smtClean="0">
                <a:latin typeface="Times New Roman" pitchFamily="18" charset="0"/>
                <a:cs typeface="Times New Roman" pitchFamily="18" charset="0"/>
              </a:rPr>
              <a:t>Implementation public policy </a:t>
            </a:r>
          </a:p>
          <a:p>
            <a:pPr>
              <a:lnSpc>
                <a:spcPct val="200000"/>
              </a:lnSpc>
              <a:buFont typeface="Wingdings" pitchFamily="2" charset="2"/>
              <a:buChar char="Ø"/>
            </a:pPr>
            <a:r>
              <a:rPr dirty="0" lang="en-US" smtClean="0">
                <a:latin typeface="Times New Roman" pitchFamily="18" charset="0"/>
                <a:cs typeface="Times New Roman" pitchFamily="18" charset="0"/>
              </a:rPr>
              <a:t>And evaluation of public policies </a:t>
            </a:r>
            <a:endParaRPr dirty="0" lang="en-US">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37" name="Title 1"/>
          <p:cNvSpPr>
            <a:spLocks noGrp="1"/>
          </p:cNvSpPr>
          <p:nvPr>
            <p:ph type="title"/>
          </p:nvPr>
        </p:nvSpPr>
        <p:spPr/>
        <p:txBody>
          <a:bodyPr>
            <a:normAutofit fontScale="90000"/>
          </a:bodyPr>
          <a:p>
            <a:pPr algn="ctr"/>
            <a:r>
              <a:rPr dirty="0" lang="en-US" smtClean="0">
                <a:latin typeface="Times New Roman" pitchFamily="18" charset="0"/>
                <a:cs typeface="Times New Roman" pitchFamily="18" charset="0"/>
              </a:rPr>
              <a:t>Perspective of Scientists  in Public Policy </a:t>
            </a:r>
            <a:endParaRPr dirty="0" lang="en-US">
              <a:latin typeface="Times New Roman" pitchFamily="18" charset="0"/>
              <a:cs typeface="Times New Roman" pitchFamily="18" charset="0"/>
            </a:endParaRPr>
          </a:p>
        </p:txBody>
      </p:sp>
      <p:sp>
        <p:nvSpPr>
          <p:cNvPr id="1048638" name="Content Placeholder 2"/>
          <p:cNvSpPr>
            <a:spLocks noGrp="1"/>
          </p:cNvSpPr>
          <p:nvPr>
            <p:ph idx="1"/>
          </p:nvPr>
        </p:nvSpPr>
        <p:spPr/>
        <p:txBody>
          <a:bodyPr>
            <a:normAutofit fontScale="75000" lnSpcReduction="20000"/>
          </a:bodyPr>
          <a:p>
            <a:pPr>
              <a:lnSpc>
                <a:spcPct val="200000"/>
              </a:lnSpc>
            </a:pPr>
            <a:r>
              <a:rPr dirty="0" lang="en-US" smtClean="0">
                <a:latin typeface="Times New Roman" pitchFamily="18" charset="0"/>
                <a:cs typeface="Times New Roman" pitchFamily="18" charset="0"/>
              </a:rPr>
              <a:t>Provide insights on policies through research</a:t>
            </a:r>
          </a:p>
          <a:p>
            <a:pPr>
              <a:lnSpc>
                <a:spcPct val="200000"/>
              </a:lnSpc>
            </a:pPr>
            <a:r>
              <a:rPr dirty="0" lang="en-US" smtClean="0">
                <a:latin typeface="Times New Roman" pitchFamily="18" charset="0"/>
                <a:cs typeface="Times New Roman" pitchFamily="18" charset="0"/>
              </a:rPr>
              <a:t> P</a:t>
            </a:r>
            <a:r>
              <a:rPr dirty="0" lang="en-US" smtClean="0">
                <a:latin typeface="Times New Roman" pitchFamily="18" charset="0"/>
                <a:cs typeface="Times New Roman" pitchFamily="18" charset="0"/>
              </a:rPr>
              <a:t>ossess extensive knowledge in different fields of policy making</a:t>
            </a:r>
          </a:p>
          <a:p>
            <a:pPr>
              <a:lnSpc>
                <a:spcPct val="200000"/>
              </a:lnSpc>
            </a:pPr>
            <a:r>
              <a:rPr dirty="0" lang="en-US" smtClean="0">
                <a:latin typeface="Times New Roman" pitchFamily="18" charset="0"/>
                <a:cs typeface="Times New Roman" pitchFamily="18" charset="0"/>
              </a:rPr>
              <a:t>Act together with public administrators</a:t>
            </a:r>
            <a:r>
              <a:rPr dirty="0" lang="en-US" smtClean="0">
                <a:latin typeface="Times New Roman" pitchFamily="18" charset="0"/>
                <a:cs typeface="Times New Roman" pitchFamily="18" charset="0"/>
              </a:rPr>
              <a:t> to champion for effective policies. </a:t>
            </a:r>
          </a:p>
          <a:p>
            <a:pPr>
              <a:lnSpc>
                <a:spcPct val="200000"/>
              </a:lnSpc>
            </a:pPr>
            <a:r>
              <a:rPr dirty="0" lang="en-US" smtClean="0">
                <a:latin typeface="Times New Roman" pitchFamily="18" charset="0"/>
                <a:cs typeface="Times New Roman" pitchFamily="18" charset="0"/>
              </a:rPr>
              <a:t>Many theories, models and approaches developed by political and social scientists</a:t>
            </a:r>
            <a:endParaRPr dirty="0" lang="en-US">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42" name="Title 1"/>
          <p:cNvSpPr>
            <a:spLocks noGrp="1"/>
          </p:cNvSpPr>
          <p:nvPr>
            <p:ph type="title"/>
          </p:nvPr>
        </p:nvSpPr>
        <p:spPr/>
        <p:txBody>
          <a:bodyPr/>
          <a:p>
            <a:pPr algn="ctr"/>
            <a:r>
              <a:rPr dirty="0" lang="en-US" smtClean="0">
                <a:latin typeface="Times New Roman" pitchFamily="18" charset="0"/>
                <a:cs typeface="Times New Roman" pitchFamily="18" charset="0"/>
              </a:rPr>
              <a:t>C. The </a:t>
            </a:r>
            <a:r>
              <a:rPr dirty="0" lang="en-US" smtClean="0">
                <a:latin typeface="Times New Roman" pitchFamily="18" charset="0"/>
                <a:cs typeface="Times New Roman" pitchFamily="18" charset="0"/>
              </a:rPr>
              <a:t>Future of Public Policy</a:t>
            </a:r>
            <a:endParaRPr dirty="0" lang="en-US">
              <a:latin typeface="Times New Roman" pitchFamily="18" charset="0"/>
              <a:cs typeface="Times New Roman" pitchFamily="18" charset="0"/>
            </a:endParaRPr>
          </a:p>
        </p:txBody>
      </p:sp>
      <p:sp>
        <p:nvSpPr>
          <p:cNvPr id="1048643" name="Content Placeholder 2"/>
          <p:cNvSpPr>
            <a:spLocks noGrp="1"/>
          </p:cNvSpPr>
          <p:nvPr>
            <p:ph idx="1"/>
          </p:nvPr>
        </p:nvSpPr>
        <p:spPr/>
        <p:txBody>
          <a:bodyPr/>
          <a:p>
            <a:pPr>
              <a:lnSpc>
                <a:spcPct val="200000"/>
              </a:lnSpc>
            </a:pPr>
            <a:r>
              <a:rPr dirty="0" lang="en-US" smtClean="0">
                <a:latin typeface="Times New Roman" pitchFamily="18" charset="0"/>
                <a:cs typeface="Times New Roman" pitchFamily="18" charset="0"/>
              </a:rPr>
              <a:t>Assertive security policies</a:t>
            </a:r>
          </a:p>
          <a:p>
            <a:pPr>
              <a:lnSpc>
                <a:spcPct val="200000"/>
              </a:lnSpc>
            </a:pPr>
            <a:r>
              <a:rPr dirty="0" lang="en-US" smtClean="0">
                <a:latin typeface="Times New Roman" pitchFamily="18" charset="0"/>
                <a:cs typeface="Times New Roman" pitchFamily="18" charset="0"/>
              </a:rPr>
              <a:t>More business-friendly economic policies</a:t>
            </a:r>
          </a:p>
          <a:p>
            <a:pPr>
              <a:lnSpc>
                <a:spcPct val="200000"/>
              </a:lnSpc>
            </a:pPr>
            <a:r>
              <a:rPr dirty="0" lang="en-US" smtClean="0">
                <a:latin typeface="Times New Roman" pitchFamily="18" charset="0"/>
                <a:cs typeface="Times New Roman" pitchFamily="18" charset="0"/>
              </a:rPr>
              <a:t>Increased public spending</a:t>
            </a:r>
            <a:endParaRPr dirty="0" lang="en-US">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47" name="Title 1"/>
          <p:cNvSpPr>
            <a:spLocks noGrp="1"/>
          </p:cNvSpPr>
          <p:nvPr>
            <p:ph type="title"/>
          </p:nvPr>
        </p:nvSpPr>
        <p:spPr/>
        <p:txBody>
          <a:bodyPr>
            <a:normAutofit fontScale="90000"/>
          </a:bodyPr>
          <a:p>
            <a:pPr algn="ctr"/>
            <a:r>
              <a:rPr b="0" dirty="0" lang="en-US" smtClean="0">
                <a:latin typeface="Times New Roman" pitchFamily="18" charset="0"/>
                <a:cs typeface="Times New Roman" pitchFamily="18" charset="0"/>
              </a:rPr>
              <a:t>D. Drivers </a:t>
            </a:r>
            <a:r>
              <a:rPr b="0" dirty="0" lang="en-US" smtClean="0">
                <a:latin typeface="Times New Roman" pitchFamily="18" charset="0"/>
                <a:cs typeface="Times New Roman" pitchFamily="18" charset="0"/>
              </a:rPr>
              <a:t>of Changes in Public Policy </a:t>
            </a:r>
            <a:endParaRPr b="0" dirty="0" lang="en-US">
              <a:latin typeface="Times New Roman" pitchFamily="18" charset="0"/>
              <a:cs typeface="Times New Roman" pitchFamily="18" charset="0"/>
            </a:endParaRPr>
          </a:p>
        </p:txBody>
      </p:sp>
      <p:sp>
        <p:nvSpPr>
          <p:cNvPr id="1048648" name="Content Placeholder 2"/>
          <p:cNvSpPr>
            <a:spLocks noGrp="1"/>
          </p:cNvSpPr>
          <p:nvPr>
            <p:ph idx="1"/>
          </p:nvPr>
        </p:nvSpPr>
        <p:spPr/>
        <p:txBody>
          <a:bodyPr/>
          <a:p>
            <a:pPr>
              <a:lnSpc>
                <a:spcPct val="200000"/>
              </a:lnSpc>
            </a:pPr>
            <a:r>
              <a:rPr dirty="0" lang="en-US" smtClean="0">
                <a:latin typeface="Times New Roman" pitchFamily="18" charset="0"/>
                <a:cs typeface="Times New Roman" pitchFamily="18" charset="0"/>
              </a:rPr>
              <a:t>Technology</a:t>
            </a:r>
          </a:p>
          <a:p>
            <a:pPr>
              <a:lnSpc>
                <a:spcPct val="200000"/>
              </a:lnSpc>
            </a:pPr>
            <a:r>
              <a:rPr dirty="0" lang="en-US" smtClean="0">
                <a:latin typeface="Times New Roman" pitchFamily="18" charset="0"/>
                <a:cs typeface="Times New Roman" pitchFamily="18" charset="0"/>
              </a:rPr>
              <a:t>Social-economic drivers</a:t>
            </a:r>
          </a:p>
          <a:p>
            <a:pPr>
              <a:lnSpc>
                <a:spcPct val="200000"/>
              </a:lnSpc>
            </a:pPr>
            <a:r>
              <a:rPr dirty="0" lang="en-US" smtClean="0">
                <a:latin typeface="Times New Roman" pitchFamily="18" charset="0"/>
                <a:cs typeface="Times New Roman" pitchFamily="18" charset="0"/>
              </a:rPr>
              <a:t>Environmental constraints </a:t>
            </a:r>
            <a:endParaRPr dirty="0" lang="en-US">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52" name="Title 1"/>
          <p:cNvSpPr>
            <a:spLocks noGrp="1"/>
          </p:cNvSpPr>
          <p:nvPr>
            <p:ph type="title"/>
          </p:nvPr>
        </p:nvSpPr>
        <p:spPr/>
        <p:txBody>
          <a:bodyPr/>
          <a:p>
            <a:pPr algn="ctr"/>
            <a:r>
              <a:rPr dirty="0" lang="en-US" smtClean="0">
                <a:latin typeface="Times New Roman" pitchFamily="18" charset="0"/>
                <a:cs typeface="Times New Roman" pitchFamily="18" charset="0"/>
              </a:rPr>
              <a:t>Conclusion</a:t>
            </a:r>
            <a:r>
              <a:rPr dirty="0" lang="en-US" smtClean="0"/>
              <a:t> </a:t>
            </a:r>
            <a:endParaRPr dirty="0" lang="en-US"/>
          </a:p>
        </p:txBody>
      </p:sp>
      <p:sp>
        <p:nvSpPr>
          <p:cNvPr id="1048653" name="Content Placeholder 2"/>
          <p:cNvSpPr>
            <a:spLocks noGrp="1"/>
          </p:cNvSpPr>
          <p:nvPr>
            <p:ph idx="1"/>
          </p:nvPr>
        </p:nvSpPr>
        <p:spPr/>
        <p:txBody>
          <a:bodyPr>
            <a:normAutofit fontScale="78125" lnSpcReduction="20000"/>
          </a:bodyPr>
          <a:p>
            <a:pPr>
              <a:lnSpc>
                <a:spcPct val="200000"/>
              </a:lnSpc>
            </a:pPr>
            <a:r>
              <a:rPr dirty="0" lang="en-US" smtClean="0">
                <a:latin typeface="Times New Roman" pitchFamily="18" charset="0"/>
                <a:cs typeface="Times New Roman" pitchFamily="18" charset="0"/>
              </a:rPr>
              <a:t>Six-Step Public Policy Processes</a:t>
            </a:r>
          </a:p>
          <a:p>
            <a:pPr>
              <a:lnSpc>
                <a:spcPct val="200000"/>
              </a:lnSpc>
            </a:pPr>
            <a:r>
              <a:rPr dirty="0" lang="en-US" smtClean="0">
                <a:latin typeface="Times New Roman" pitchFamily="18" charset="0"/>
                <a:cs typeface="Times New Roman" pitchFamily="18" charset="0"/>
              </a:rPr>
              <a:t>Theoretic Works of Policy Change </a:t>
            </a:r>
          </a:p>
          <a:p>
            <a:pPr>
              <a:lnSpc>
                <a:spcPct val="200000"/>
              </a:lnSpc>
            </a:pPr>
            <a:r>
              <a:rPr dirty="0" lang="en-US" smtClean="0">
                <a:latin typeface="Times New Roman" pitchFamily="18" charset="0"/>
                <a:cs typeface="Times New Roman" pitchFamily="18" charset="0"/>
              </a:rPr>
              <a:t>Perspectives of: political scientists, public administrators, and scientific research on public policy</a:t>
            </a:r>
          </a:p>
          <a:p>
            <a:pPr>
              <a:lnSpc>
                <a:spcPct val="200000"/>
              </a:lnSpc>
            </a:pPr>
            <a:r>
              <a:rPr dirty="0" lang="en-US" smtClean="0">
                <a:latin typeface="Times New Roman" pitchFamily="18" charset="0"/>
                <a:cs typeface="Times New Roman" pitchFamily="18" charset="0"/>
              </a:rPr>
              <a:t>The future of public process (public process enhancements and drivers)</a:t>
            </a:r>
            <a:endParaRPr dirty="0" lang="en-US">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57" name="Title 1"/>
          <p:cNvSpPr>
            <a:spLocks noGrp="1"/>
          </p:cNvSpPr>
          <p:nvPr>
            <p:ph type="title"/>
          </p:nvPr>
        </p:nvSpPr>
        <p:spPr/>
        <p:txBody>
          <a:bodyPr/>
          <a:p>
            <a:pPr algn="ctr"/>
            <a:r>
              <a:rPr dirty="0" lang="en-US" smtClean="0">
                <a:latin typeface="Times New Roman" pitchFamily="18" charset="0"/>
                <a:cs typeface="Times New Roman" pitchFamily="18" charset="0"/>
              </a:rPr>
              <a:t>References </a:t>
            </a:r>
            <a:endParaRPr dirty="0" lang="en-US">
              <a:latin typeface="Times New Roman" pitchFamily="18" charset="0"/>
              <a:cs typeface="Times New Roman" pitchFamily="18" charset="0"/>
            </a:endParaRPr>
          </a:p>
        </p:txBody>
      </p:sp>
      <p:sp>
        <p:nvSpPr>
          <p:cNvPr id="1048658" name="Content Placeholder 2"/>
          <p:cNvSpPr>
            <a:spLocks noGrp="1"/>
          </p:cNvSpPr>
          <p:nvPr>
            <p:ph idx="1"/>
          </p:nvPr>
        </p:nvSpPr>
        <p:spPr/>
        <p:txBody>
          <a:bodyPr>
            <a:normAutofit fontScale="75000" lnSpcReduction="20000"/>
          </a:bodyPr>
          <a:p>
            <a:r>
              <a:rPr dirty="0" lang="en-US" err="1" smtClean="0"/>
              <a:t>Birkland</a:t>
            </a:r>
            <a:r>
              <a:rPr dirty="0" lang="en-US" smtClean="0"/>
              <a:t>, T. A. (2019). </a:t>
            </a:r>
            <a:r>
              <a:rPr dirty="0" i="1" lang="en-US" smtClean="0"/>
              <a:t>An introduction to the policy process: Theories, concepts, and models of public policy making</a:t>
            </a:r>
            <a:r>
              <a:rPr dirty="0" lang="en-US" smtClean="0"/>
              <a:t>. </a:t>
            </a:r>
            <a:r>
              <a:rPr dirty="0" lang="en-US" err="1" smtClean="0"/>
              <a:t>Routledge</a:t>
            </a:r>
            <a:r>
              <a:rPr dirty="0" lang="en-US" smtClean="0"/>
              <a:t>.</a:t>
            </a:r>
          </a:p>
          <a:p>
            <a:r>
              <a:rPr dirty="0" lang="en-US" smtClean="0"/>
              <a:t>Sabatier, P. A., &amp; </a:t>
            </a:r>
            <a:r>
              <a:rPr dirty="0" lang="en-US" err="1" smtClean="0"/>
              <a:t>Weible</a:t>
            </a:r>
            <a:r>
              <a:rPr dirty="0" lang="en-US" smtClean="0"/>
              <a:t>, C. M. (Eds.). (2014). </a:t>
            </a:r>
            <a:r>
              <a:rPr dirty="0" i="1" lang="en-US" smtClean="0"/>
              <a:t>Theories of the policy process</a:t>
            </a:r>
            <a:r>
              <a:rPr dirty="0" lang="en-US" smtClean="0"/>
              <a:t>. </a:t>
            </a:r>
            <a:r>
              <a:rPr dirty="0" lang="en-US" err="1" smtClean="0"/>
              <a:t>Westview</a:t>
            </a:r>
            <a:r>
              <a:rPr dirty="0" lang="en-US" smtClean="0"/>
              <a:t> Press</a:t>
            </a:r>
            <a:r>
              <a:rPr dirty="0" lang="en-US" smtClean="0"/>
              <a:t>.</a:t>
            </a:r>
          </a:p>
          <a:p>
            <a:r>
              <a:rPr dirty="0" lang="en-US" err="1" smtClean="0"/>
              <a:t>Kweit</a:t>
            </a:r>
            <a:r>
              <a:rPr dirty="0" lang="en-US" smtClean="0"/>
              <a:t>, M. G., &amp; </a:t>
            </a:r>
            <a:r>
              <a:rPr dirty="0" lang="en-US" err="1" smtClean="0"/>
              <a:t>Kweit</a:t>
            </a:r>
            <a:r>
              <a:rPr dirty="0" lang="en-US" smtClean="0"/>
              <a:t>, R. W. (1984). The politics of policy analysis: The role of citizen participation in analytic </a:t>
            </a:r>
            <a:r>
              <a:rPr dirty="0" lang="en-US" smtClean="0"/>
              <a:t>decision making</a:t>
            </a:r>
            <a:r>
              <a:rPr dirty="0" lang="en-US" smtClean="0"/>
              <a:t>. </a:t>
            </a:r>
            <a:r>
              <a:rPr dirty="0" i="1" lang="en-US" smtClean="0"/>
              <a:t>Review of Policy Research</a:t>
            </a:r>
            <a:r>
              <a:rPr dirty="0" lang="en-US" smtClean="0"/>
              <a:t>, </a:t>
            </a:r>
            <a:r>
              <a:rPr dirty="0" i="1" lang="en-US" smtClean="0"/>
              <a:t>3</a:t>
            </a:r>
            <a:r>
              <a:rPr dirty="0" lang="en-US" smtClean="0"/>
              <a:t>(2), 234-245</a:t>
            </a:r>
            <a:r>
              <a:rPr dirty="0" lang="en-US" smtClean="0"/>
              <a:t>.</a:t>
            </a:r>
          </a:p>
          <a:p>
            <a:r>
              <a:rPr dirty="0" lang="en-US" smtClean="0"/>
              <a:t>Koehn, P. (1983). The role of public administrators in public policy making: Practice and prospects in Nigeria. </a:t>
            </a:r>
            <a:r>
              <a:rPr dirty="0" i="1" lang="en-US" smtClean="0"/>
              <a:t>Public Administration and Development</a:t>
            </a:r>
            <a:r>
              <a:rPr dirty="0" lang="en-US" smtClean="0"/>
              <a:t>, </a:t>
            </a:r>
            <a:r>
              <a:rPr dirty="0" i="1" lang="en-US" smtClean="0"/>
              <a:t>3</a:t>
            </a:r>
            <a:r>
              <a:rPr dirty="0" lang="en-US" smtClean="0"/>
              <a:t>(1), 1-26</a:t>
            </a:r>
            <a:r>
              <a:rPr dirty="0" lang="en-US" smtClean="0"/>
              <a:t>.</a:t>
            </a:r>
          </a:p>
          <a:p>
            <a:r>
              <a:rPr dirty="0" lang="en-US" smtClean="0"/>
              <a:t>Pollard, S. J., Davies, G. J., Coley, F., &amp; Lemon, M. (2008). Better environmental decision making—recent progress and future trends. </a:t>
            </a:r>
            <a:r>
              <a:rPr dirty="0" i="1" lang="en-US" smtClean="0"/>
              <a:t>Science of the total environment</a:t>
            </a:r>
            <a:r>
              <a:rPr dirty="0" lang="en-US" smtClean="0"/>
              <a:t>, </a:t>
            </a:r>
            <a:r>
              <a:rPr dirty="0" i="1" lang="en-US" smtClean="0"/>
              <a:t>400</a:t>
            </a:r>
            <a:r>
              <a:rPr dirty="0" lang="en-US" smtClean="0"/>
              <a:t>(1-3), 20-31.</a:t>
            </a:r>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lastClr="000000" val="windowText"/>
      </a:dk1>
      <a:lt1>
        <a:sysClr lastClr="FFFFFF" val="window"/>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r="5400000" dist="25000" rotWithShape="0">
              <a:srgbClr val="000000">
                <a:alpha val="38000"/>
              </a:srgbClr>
            </a:outerShdw>
          </a:effectLst>
        </a:effectStyle>
        <a:effectStyle>
          <a:effectLst>
            <a:outerShdw blurRad="39000" dir="5400000" dist="25400" rotWithShape="0">
              <a:srgbClr val="000000">
                <a:alpha val="38000"/>
              </a:srgbClr>
            </a:outerShdw>
          </a:effectLst>
        </a:effectStyle>
        <a:effectStyle>
          <a:effectLst>
            <a:outerShdw blurRad="39000" dir="5400000" dist="25400" rotWithShape="0">
              <a:srgbClr val="000000">
                <a:alpha val="38000"/>
              </a:srgbClr>
            </a:outerShdw>
          </a:effectLst>
          <a:scene3d>
            <a:camera prst="orthographicFront" fov="0">
              <a:rot lat="0" lon="0" rev="0"/>
            </a:camera>
            <a:lightRig dir="t" rig="threeP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algn="tl" flip="none" sx="38000" sy="38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PUBLIC ADMINISTRATION</dc:title>
  <dc:creator>Windows User</dc:creator>
  <cp:lastModifiedBy>Windows User</cp:lastModifiedBy>
  <dcterms:created xsi:type="dcterms:W3CDTF">2020-10-23T01:14:23Z</dcterms:created>
  <dcterms:modified xsi:type="dcterms:W3CDTF">2020-10-23T16:49:07Z</dcterms:modified>
</cp:coreProperties>
</file>